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3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4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78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126"/>
  </p:notesMasterIdLst>
  <p:handoutMasterIdLst>
    <p:handoutMasterId r:id="rId127"/>
  </p:handoutMasterIdLst>
  <p:sldIdLst>
    <p:sldId id="257" r:id="rId2"/>
    <p:sldId id="377" r:id="rId3"/>
    <p:sldId id="371" r:id="rId4"/>
    <p:sldId id="259" r:id="rId5"/>
    <p:sldId id="694" r:id="rId6"/>
    <p:sldId id="792" r:id="rId7"/>
    <p:sldId id="793" r:id="rId8"/>
    <p:sldId id="794" r:id="rId9"/>
    <p:sldId id="795" r:id="rId10"/>
    <p:sldId id="796" r:id="rId11"/>
    <p:sldId id="797" r:id="rId12"/>
    <p:sldId id="798" r:id="rId13"/>
    <p:sldId id="799" r:id="rId14"/>
    <p:sldId id="800" r:id="rId15"/>
    <p:sldId id="801" r:id="rId16"/>
    <p:sldId id="802" r:id="rId17"/>
    <p:sldId id="803" r:id="rId18"/>
    <p:sldId id="804" r:id="rId19"/>
    <p:sldId id="805" r:id="rId20"/>
    <p:sldId id="806" r:id="rId21"/>
    <p:sldId id="807" r:id="rId22"/>
    <p:sldId id="808" r:id="rId23"/>
    <p:sldId id="809" r:id="rId24"/>
    <p:sldId id="810" r:id="rId25"/>
    <p:sldId id="811" r:id="rId26"/>
    <p:sldId id="812" r:id="rId27"/>
    <p:sldId id="813" r:id="rId28"/>
    <p:sldId id="814" r:id="rId29"/>
    <p:sldId id="815" r:id="rId30"/>
    <p:sldId id="816" r:id="rId31"/>
    <p:sldId id="817" r:id="rId32"/>
    <p:sldId id="818" r:id="rId33"/>
    <p:sldId id="819" r:id="rId34"/>
    <p:sldId id="820" r:id="rId35"/>
    <p:sldId id="821" r:id="rId36"/>
    <p:sldId id="822" r:id="rId37"/>
    <p:sldId id="823" r:id="rId38"/>
    <p:sldId id="824" r:id="rId39"/>
    <p:sldId id="825" r:id="rId40"/>
    <p:sldId id="826" r:id="rId41"/>
    <p:sldId id="827" r:id="rId42"/>
    <p:sldId id="828" r:id="rId43"/>
    <p:sldId id="829" r:id="rId44"/>
    <p:sldId id="830" r:id="rId45"/>
    <p:sldId id="831" r:id="rId46"/>
    <p:sldId id="832" r:id="rId47"/>
    <p:sldId id="833" r:id="rId48"/>
    <p:sldId id="834" r:id="rId49"/>
    <p:sldId id="835" r:id="rId50"/>
    <p:sldId id="836" r:id="rId51"/>
    <p:sldId id="837" r:id="rId52"/>
    <p:sldId id="838" r:id="rId53"/>
    <p:sldId id="839" r:id="rId54"/>
    <p:sldId id="840" r:id="rId55"/>
    <p:sldId id="920" r:id="rId56"/>
    <p:sldId id="841" r:id="rId57"/>
    <p:sldId id="921" r:id="rId58"/>
    <p:sldId id="842" r:id="rId59"/>
    <p:sldId id="922" r:id="rId60"/>
    <p:sldId id="843" r:id="rId61"/>
    <p:sldId id="844" r:id="rId62"/>
    <p:sldId id="845" r:id="rId63"/>
    <p:sldId id="846" r:id="rId64"/>
    <p:sldId id="847" r:id="rId65"/>
    <p:sldId id="848" r:id="rId66"/>
    <p:sldId id="849" r:id="rId67"/>
    <p:sldId id="850" r:id="rId68"/>
    <p:sldId id="851" r:id="rId69"/>
    <p:sldId id="852" r:id="rId70"/>
    <p:sldId id="853" r:id="rId71"/>
    <p:sldId id="854" r:id="rId72"/>
    <p:sldId id="926" r:id="rId73"/>
    <p:sldId id="927" r:id="rId74"/>
    <p:sldId id="855" r:id="rId75"/>
    <p:sldId id="928" r:id="rId76"/>
    <p:sldId id="929" r:id="rId77"/>
    <p:sldId id="923" r:id="rId78"/>
    <p:sldId id="924" r:id="rId79"/>
    <p:sldId id="925" r:id="rId80"/>
    <p:sldId id="859" r:id="rId81"/>
    <p:sldId id="860" r:id="rId82"/>
    <p:sldId id="861" r:id="rId83"/>
    <p:sldId id="862" r:id="rId84"/>
    <p:sldId id="863" r:id="rId85"/>
    <p:sldId id="864" r:id="rId86"/>
    <p:sldId id="865" r:id="rId87"/>
    <p:sldId id="866" r:id="rId88"/>
    <p:sldId id="867" r:id="rId89"/>
    <p:sldId id="868" r:id="rId90"/>
    <p:sldId id="869" r:id="rId91"/>
    <p:sldId id="870" r:id="rId92"/>
    <p:sldId id="871" r:id="rId93"/>
    <p:sldId id="872" r:id="rId94"/>
    <p:sldId id="873" r:id="rId95"/>
    <p:sldId id="874" r:id="rId96"/>
    <p:sldId id="875" r:id="rId97"/>
    <p:sldId id="876" r:id="rId98"/>
    <p:sldId id="877" r:id="rId99"/>
    <p:sldId id="878" r:id="rId100"/>
    <p:sldId id="879" r:id="rId101"/>
    <p:sldId id="880" r:id="rId102"/>
    <p:sldId id="881" r:id="rId103"/>
    <p:sldId id="883" r:id="rId104"/>
    <p:sldId id="885" r:id="rId105"/>
    <p:sldId id="886" r:id="rId106"/>
    <p:sldId id="887" r:id="rId107"/>
    <p:sldId id="888" r:id="rId108"/>
    <p:sldId id="889" r:id="rId109"/>
    <p:sldId id="890" r:id="rId110"/>
    <p:sldId id="891" r:id="rId111"/>
    <p:sldId id="892" r:id="rId112"/>
    <p:sldId id="893" r:id="rId113"/>
    <p:sldId id="894" r:id="rId114"/>
    <p:sldId id="895" r:id="rId115"/>
    <p:sldId id="896" r:id="rId116"/>
    <p:sldId id="897" r:id="rId117"/>
    <p:sldId id="898" r:id="rId118"/>
    <p:sldId id="899" r:id="rId119"/>
    <p:sldId id="900" r:id="rId120"/>
    <p:sldId id="901" r:id="rId121"/>
    <p:sldId id="902" r:id="rId122"/>
    <p:sldId id="903" r:id="rId123"/>
    <p:sldId id="904" r:id="rId124"/>
    <p:sldId id="791" r:id="rId125"/>
  </p:sldIdLst>
  <p:sldSz cx="9144000" cy="5143500" type="screen16x9"/>
  <p:notesSz cx="6858000" cy="9144000"/>
  <p:defaultTextStyle>
    <a:defPPr>
      <a:defRPr lang="en-US"/>
    </a:defPPr>
    <a:lvl1pPr marL="0" algn="l" defTabSz="878985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439491" algn="l" defTabSz="878985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878985" algn="l" defTabSz="878985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318476" algn="l" defTabSz="878985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1757969" algn="l" defTabSz="878985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2197461" algn="l" defTabSz="878985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2636953" algn="l" defTabSz="878985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3076445" algn="l" defTabSz="878985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3515938" algn="l" defTabSz="878985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00" autoAdjust="0"/>
    <p:restoredTop sz="97336" autoAdjust="0"/>
  </p:normalViewPr>
  <p:slideViewPr>
    <p:cSldViewPr>
      <p:cViewPr>
        <p:scale>
          <a:sx n="87" d="100"/>
          <a:sy n="87" d="100"/>
        </p:scale>
        <p:origin x="-1092" y="-22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38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presProps" Target="pres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5FC8758-A30F-4DFB-BD32-7D30B352D08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8ADD2C79-1B4C-4728-B8BA-75D1871836B1}">
      <dgm:prSet/>
      <dgm:spPr/>
      <dgm:t>
        <a:bodyPr/>
        <a:lstStyle/>
        <a:p>
          <a:pPr rtl="0"/>
          <a:r>
            <a:rPr lang="en-US" b="1" dirty="0" smtClean="0">
              <a:solidFill>
                <a:srgbClr val="FFFF00"/>
              </a:solidFill>
            </a:rPr>
            <a:t>Course Coordinator:</a:t>
          </a:r>
          <a:endParaRPr lang="en-IN" b="1" dirty="0">
            <a:solidFill>
              <a:srgbClr val="FFFF00"/>
            </a:solidFill>
          </a:endParaRPr>
        </a:p>
      </dgm:t>
    </dgm:pt>
    <dgm:pt modelId="{B7E0FD53-46BD-4B70-BB06-A70B93D4FFAE}" type="parTrans" cxnId="{81636E36-8174-430E-AC04-051CB0BED359}">
      <dgm:prSet/>
      <dgm:spPr/>
      <dgm:t>
        <a:bodyPr/>
        <a:lstStyle/>
        <a:p>
          <a:endParaRPr lang="en-IN"/>
        </a:p>
      </dgm:t>
    </dgm:pt>
    <dgm:pt modelId="{BEEFB9B6-D592-4488-BA42-866F59E43FD8}" type="sibTrans" cxnId="{81636E36-8174-430E-AC04-051CB0BED359}">
      <dgm:prSet/>
      <dgm:spPr/>
      <dgm:t>
        <a:bodyPr/>
        <a:lstStyle/>
        <a:p>
          <a:endParaRPr lang="en-IN"/>
        </a:p>
      </dgm:t>
    </dgm:pt>
    <dgm:pt modelId="{BB0DE332-E964-40E8-ABE5-1B8EC4559E10}">
      <dgm:prSet/>
      <dgm:spPr/>
      <dgm:t>
        <a:bodyPr/>
        <a:lstStyle/>
        <a:p>
          <a:pPr rtl="0"/>
          <a:r>
            <a:rPr lang="en-US" smtClean="0"/>
            <a:t>Assistant Professor</a:t>
          </a:r>
          <a:endParaRPr lang="en-IN"/>
        </a:p>
      </dgm:t>
    </dgm:pt>
    <dgm:pt modelId="{94C48D1C-AC8B-42E7-87F1-4E295024AFA7}" type="parTrans" cxnId="{7492CA97-E327-40AE-B3D0-33DD511F93BD}">
      <dgm:prSet/>
      <dgm:spPr/>
      <dgm:t>
        <a:bodyPr/>
        <a:lstStyle/>
        <a:p>
          <a:endParaRPr lang="en-IN"/>
        </a:p>
      </dgm:t>
    </dgm:pt>
    <dgm:pt modelId="{E23F1A4A-2158-426D-A96E-3575C0DCFA3D}" type="sibTrans" cxnId="{7492CA97-E327-40AE-B3D0-33DD511F93BD}">
      <dgm:prSet/>
      <dgm:spPr/>
      <dgm:t>
        <a:bodyPr/>
        <a:lstStyle/>
        <a:p>
          <a:endParaRPr lang="en-IN"/>
        </a:p>
      </dgm:t>
    </dgm:pt>
    <dgm:pt modelId="{DC78DE07-7541-458B-A1DC-FEAAA52DBC17}">
      <dgm:prSet/>
      <dgm:spPr/>
      <dgm:t>
        <a:bodyPr/>
        <a:lstStyle/>
        <a:p>
          <a:pPr rtl="0"/>
          <a:r>
            <a:rPr lang="en-US" smtClean="0"/>
            <a:t>Dept. of E&amp;C, ATME</a:t>
          </a:r>
          <a:endParaRPr lang="en-IN"/>
        </a:p>
      </dgm:t>
    </dgm:pt>
    <dgm:pt modelId="{D56E76E0-7FF7-44D9-891E-31773D599C5D}" type="parTrans" cxnId="{2CCC90AA-4DD8-4A6C-89B3-42E0726B3060}">
      <dgm:prSet/>
      <dgm:spPr/>
      <dgm:t>
        <a:bodyPr/>
        <a:lstStyle/>
        <a:p>
          <a:endParaRPr lang="en-IN"/>
        </a:p>
      </dgm:t>
    </dgm:pt>
    <dgm:pt modelId="{800D9EA1-E6EA-400F-8B80-637C812BFB6E}" type="sibTrans" cxnId="{2CCC90AA-4DD8-4A6C-89B3-42E0726B3060}">
      <dgm:prSet/>
      <dgm:spPr/>
      <dgm:t>
        <a:bodyPr/>
        <a:lstStyle/>
        <a:p>
          <a:endParaRPr lang="en-IN"/>
        </a:p>
      </dgm:t>
    </dgm:pt>
    <dgm:pt modelId="{B2A6C572-057F-4FA2-850F-9998FA9FE560}">
      <dgm:prSet/>
      <dgm:spPr/>
      <dgm:t>
        <a:bodyPr/>
        <a:lstStyle/>
        <a:p>
          <a:pPr rtl="0"/>
          <a:r>
            <a:rPr lang="en-US" dirty="0" smtClean="0"/>
            <a:t>Guruprasad K N</a:t>
          </a:r>
          <a:endParaRPr lang="en-IN" dirty="0"/>
        </a:p>
      </dgm:t>
    </dgm:pt>
    <dgm:pt modelId="{92346858-DE8C-47DE-8E56-C00816F84551}" type="sibTrans" cxnId="{8832A6AA-535E-4CAE-A4AF-0041BA7C8BDA}">
      <dgm:prSet/>
      <dgm:spPr/>
      <dgm:t>
        <a:bodyPr/>
        <a:lstStyle/>
        <a:p>
          <a:endParaRPr lang="en-IN"/>
        </a:p>
      </dgm:t>
    </dgm:pt>
    <dgm:pt modelId="{5A7DA327-55E8-4F80-A8C2-C3E18790E04D}" type="parTrans" cxnId="{8832A6AA-535E-4CAE-A4AF-0041BA7C8BDA}">
      <dgm:prSet/>
      <dgm:spPr/>
      <dgm:t>
        <a:bodyPr/>
        <a:lstStyle/>
        <a:p>
          <a:endParaRPr lang="en-IN"/>
        </a:p>
      </dgm:t>
    </dgm:pt>
    <dgm:pt modelId="{E1C121FE-6D04-4F37-8C53-4DDD620F0F90}" type="pres">
      <dgm:prSet presAssocID="{65FC8758-A30F-4DFB-BD32-7D30B352D08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A5C68E38-655A-4770-AA31-F3BBB3DC10C6}" type="pres">
      <dgm:prSet presAssocID="{8ADD2C79-1B4C-4728-B8BA-75D1871836B1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F3C1B692-AC09-4AC4-9E60-04A4FB0504F1}" type="pres">
      <dgm:prSet presAssocID="{BEEFB9B6-D592-4488-BA42-866F59E43FD8}" presName="spacer" presStyleCnt="0"/>
      <dgm:spPr/>
    </dgm:pt>
    <dgm:pt modelId="{984016C2-1E25-4417-8960-5BE2370A8EC3}" type="pres">
      <dgm:prSet presAssocID="{B2A6C572-057F-4FA2-850F-9998FA9FE560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4842F7DE-8BCA-4E9A-996C-F6CD2C6CD4D8}" type="pres">
      <dgm:prSet presAssocID="{92346858-DE8C-47DE-8E56-C00816F84551}" presName="spacer" presStyleCnt="0"/>
      <dgm:spPr/>
    </dgm:pt>
    <dgm:pt modelId="{1A968EF5-885F-4DBD-AADC-E95A56A22BCE}" type="pres">
      <dgm:prSet presAssocID="{BB0DE332-E964-40E8-ABE5-1B8EC4559E10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7E70F48F-6380-4DD1-88AB-575D2626FEB4}" type="pres">
      <dgm:prSet presAssocID="{E23F1A4A-2158-426D-A96E-3575C0DCFA3D}" presName="spacer" presStyleCnt="0"/>
      <dgm:spPr/>
    </dgm:pt>
    <dgm:pt modelId="{53561778-52B7-441F-A8D9-CE1D44CE54DE}" type="pres">
      <dgm:prSet presAssocID="{DC78DE07-7541-458B-A1DC-FEAAA52DBC17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IN"/>
        </a:p>
      </dgm:t>
    </dgm:pt>
  </dgm:ptLst>
  <dgm:cxnLst>
    <dgm:cxn modelId="{8832A6AA-535E-4CAE-A4AF-0041BA7C8BDA}" srcId="{65FC8758-A30F-4DFB-BD32-7D30B352D088}" destId="{B2A6C572-057F-4FA2-850F-9998FA9FE560}" srcOrd="1" destOrd="0" parTransId="{5A7DA327-55E8-4F80-A8C2-C3E18790E04D}" sibTransId="{92346858-DE8C-47DE-8E56-C00816F84551}"/>
    <dgm:cxn modelId="{81636E36-8174-430E-AC04-051CB0BED359}" srcId="{65FC8758-A30F-4DFB-BD32-7D30B352D088}" destId="{8ADD2C79-1B4C-4728-B8BA-75D1871836B1}" srcOrd="0" destOrd="0" parTransId="{B7E0FD53-46BD-4B70-BB06-A70B93D4FFAE}" sibTransId="{BEEFB9B6-D592-4488-BA42-866F59E43FD8}"/>
    <dgm:cxn modelId="{2CCC90AA-4DD8-4A6C-89B3-42E0726B3060}" srcId="{65FC8758-A30F-4DFB-BD32-7D30B352D088}" destId="{DC78DE07-7541-458B-A1DC-FEAAA52DBC17}" srcOrd="3" destOrd="0" parTransId="{D56E76E0-7FF7-44D9-891E-31773D599C5D}" sibTransId="{800D9EA1-E6EA-400F-8B80-637C812BFB6E}"/>
    <dgm:cxn modelId="{7492CA97-E327-40AE-B3D0-33DD511F93BD}" srcId="{65FC8758-A30F-4DFB-BD32-7D30B352D088}" destId="{BB0DE332-E964-40E8-ABE5-1B8EC4559E10}" srcOrd="2" destOrd="0" parTransId="{94C48D1C-AC8B-42E7-87F1-4E295024AFA7}" sibTransId="{E23F1A4A-2158-426D-A96E-3575C0DCFA3D}"/>
    <dgm:cxn modelId="{349787FD-DC41-4E5C-B70F-859811AD69F0}" type="presOf" srcId="{DC78DE07-7541-458B-A1DC-FEAAA52DBC17}" destId="{53561778-52B7-441F-A8D9-CE1D44CE54DE}" srcOrd="0" destOrd="0" presId="urn:microsoft.com/office/officeart/2005/8/layout/vList2"/>
    <dgm:cxn modelId="{031226F6-72AE-497D-95E0-10BE51EDF152}" type="presOf" srcId="{8ADD2C79-1B4C-4728-B8BA-75D1871836B1}" destId="{A5C68E38-655A-4770-AA31-F3BBB3DC10C6}" srcOrd="0" destOrd="0" presId="urn:microsoft.com/office/officeart/2005/8/layout/vList2"/>
    <dgm:cxn modelId="{6534B1BE-8ADA-42BA-8802-6DD378F595FA}" type="presOf" srcId="{B2A6C572-057F-4FA2-850F-9998FA9FE560}" destId="{984016C2-1E25-4417-8960-5BE2370A8EC3}" srcOrd="0" destOrd="0" presId="urn:microsoft.com/office/officeart/2005/8/layout/vList2"/>
    <dgm:cxn modelId="{9AA29A46-B7EC-4B9D-B176-6553CFB7B095}" type="presOf" srcId="{65FC8758-A30F-4DFB-BD32-7D30B352D088}" destId="{E1C121FE-6D04-4F37-8C53-4DDD620F0F90}" srcOrd="0" destOrd="0" presId="urn:microsoft.com/office/officeart/2005/8/layout/vList2"/>
    <dgm:cxn modelId="{4CCFD600-1C62-4E9F-B796-E77054B20F1D}" type="presOf" srcId="{BB0DE332-E964-40E8-ABE5-1B8EC4559E10}" destId="{1A968EF5-885F-4DBD-AADC-E95A56A22BCE}" srcOrd="0" destOrd="0" presId="urn:microsoft.com/office/officeart/2005/8/layout/vList2"/>
    <dgm:cxn modelId="{BFE4D21E-3030-4191-9EF7-E75F4777B96E}" type="presParOf" srcId="{E1C121FE-6D04-4F37-8C53-4DDD620F0F90}" destId="{A5C68E38-655A-4770-AA31-F3BBB3DC10C6}" srcOrd="0" destOrd="0" presId="urn:microsoft.com/office/officeart/2005/8/layout/vList2"/>
    <dgm:cxn modelId="{FCD8ADFB-C746-4976-A582-048E7A99C95C}" type="presParOf" srcId="{E1C121FE-6D04-4F37-8C53-4DDD620F0F90}" destId="{F3C1B692-AC09-4AC4-9E60-04A4FB0504F1}" srcOrd="1" destOrd="0" presId="urn:microsoft.com/office/officeart/2005/8/layout/vList2"/>
    <dgm:cxn modelId="{8CCFEC9B-C288-4038-980B-70AEF3BBC53D}" type="presParOf" srcId="{E1C121FE-6D04-4F37-8C53-4DDD620F0F90}" destId="{984016C2-1E25-4417-8960-5BE2370A8EC3}" srcOrd="2" destOrd="0" presId="urn:microsoft.com/office/officeart/2005/8/layout/vList2"/>
    <dgm:cxn modelId="{E34A2F18-2B6D-4EE9-B4F3-C3566C5F615C}" type="presParOf" srcId="{E1C121FE-6D04-4F37-8C53-4DDD620F0F90}" destId="{4842F7DE-8BCA-4E9A-996C-F6CD2C6CD4D8}" srcOrd="3" destOrd="0" presId="urn:microsoft.com/office/officeart/2005/8/layout/vList2"/>
    <dgm:cxn modelId="{00712D67-EC8C-4F59-B978-2FEB746BB125}" type="presParOf" srcId="{E1C121FE-6D04-4F37-8C53-4DDD620F0F90}" destId="{1A968EF5-885F-4DBD-AADC-E95A56A22BCE}" srcOrd="4" destOrd="0" presId="urn:microsoft.com/office/officeart/2005/8/layout/vList2"/>
    <dgm:cxn modelId="{6FB8634D-155A-4769-BCE0-0901D3722E2A}" type="presParOf" srcId="{E1C121FE-6D04-4F37-8C53-4DDD620F0F90}" destId="{7E70F48F-6380-4DD1-88AB-575D2626FEB4}" srcOrd="5" destOrd="0" presId="urn:microsoft.com/office/officeart/2005/8/layout/vList2"/>
    <dgm:cxn modelId="{56C65BD3-E97A-4130-8FAC-6F955D10C753}" type="presParOf" srcId="{E1C121FE-6D04-4F37-8C53-4DDD620F0F90}" destId="{53561778-52B7-441F-A8D9-CE1D44CE54DE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DC1D9399-F66C-4987-95CB-ED8167460C5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5AD21A00-D534-4CEC-B36A-CDAB1D7F70C2}">
      <dgm:prSet/>
      <dgm:spPr/>
      <dgm:t>
        <a:bodyPr/>
        <a:lstStyle/>
        <a:p>
          <a:pPr rtl="0"/>
          <a:r>
            <a:rPr lang="en-US" dirty="0" smtClean="0"/>
            <a:t>Module 5: Chapter 2</a:t>
          </a:r>
          <a:endParaRPr lang="en-IN" dirty="0"/>
        </a:p>
      </dgm:t>
    </dgm:pt>
    <dgm:pt modelId="{B23AEC5A-4CC2-4720-8D9F-46E5C05548BF}" type="parTrans" cxnId="{4B8D2955-7C90-48C1-B876-BB7FE2DDF44D}">
      <dgm:prSet/>
      <dgm:spPr/>
      <dgm:t>
        <a:bodyPr/>
        <a:lstStyle/>
        <a:p>
          <a:endParaRPr lang="en-IN"/>
        </a:p>
      </dgm:t>
    </dgm:pt>
    <dgm:pt modelId="{F03B04A6-0FD8-4C7A-82F7-D6241BA9D0C8}" type="sibTrans" cxnId="{4B8D2955-7C90-48C1-B876-BB7FE2DDF44D}">
      <dgm:prSet/>
      <dgm:spPr/>
      <dgm:t>
        <a:bodyPr/>
        <a:lstStyle/>
        <a:p>
          <a:endParaRPr lang="en-IN"/>
        </a:p>
      </dgm:t>
    </dgm:pt>
    <dgm:pt modelId="{ABB48A67-6BA8-4043-8091-ED3F40E335AF}" type="pres">
      <dgm:prSet presAssocID="{DC1D9399-F66C-4987-95CB-ED8167460C5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F06E8F77-A2C7-4956-8E2B-23BE4BEB67B5}" type="pres">
      <dgm:prSet presAssocID="{5AD21A00-D534-4CEC-B36A-CDAB1D7F70C2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IN"/>
        </a:p>
      </dgm:t>
    </dgm:pt>
  </dgm:ptLst>
  <dgm:cxnLst>
    <dgm:cxn modelId="{C97EC94C-AF00-4FC4-A8CA-D0633575B540}" type="presOf" srcId="{DC1D9399-F66C-4987-95CB-ED8167460C5D}" destId="{ABB48A67-6BA8-4043-8091-ED3F40E335AF}" srcOrd="0" destOrd="0" presId="urn:microsoft.com/office/officeart/2005/8/layout/vList2"/>
    <dgm:cxn modelId="{4B8D2955-7C90-48C1-B876-BB7FE2DDF44D}" srcId="{DC1D9399-F66C-4987-95CB-ED8167460C5D}" destId="{5AD21A00-D534-4CEC-B36A-CDAB1D7F70C2}" srcOrd="0" destOrd="0" parTransId="{B23AEC5A-4CC2-4720-8D9F-46E5C05548BF}" sibTransId="{F03B04A6-0FD8-4C7A-82F7-D6241BA9D0C8}"/>
    <dgm:cxn modelId="{5C871452-7685-45B3-85FC-7DB7817D0D0F}" type="presOf" srcId="{5AD21A00-D534-4CEC-B36A-CDAB1D7F70C2}" destId="{F06E8F77-A2C7-4956-8E2B-23BE4BEB67B5}" srcOrd="0" destOrd="0" presId="urn:microsoft.com/office/officeart/2005/8/layout/vList2"/>
    <dgm:cxn modelId="{46132705-1981-404C-B882-E4947DC4F618}" type="presParOf" srcId="{ABB48A67-6BA8-4043-8091-ED3F40E335AF}" destId="{F06E8F77-A2C7-4956-8E2B-23BE4BEB67B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2A4128E7-B3B9-4162-BB05-66A9D6357AD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FB4525F7-7FFD-45EC-9B46-3B10CD03A956}">
      <dgm:prSet/>
      <dgm:spPr/>
      <dgm:t>
        <a:bodyPr/>
        <a:lstStyle/>
        <a:p>
          <a:pPr rtl="0"/>
          <a:r>
            <a:rPr lang="en-IN" dirty="0" smtClean="0"/>
            <a:t>Antenna Types:</a:t>
          </a:r>
          <a:endParaRPr lang="en-IN" dirty="0"/>
        </a:p>
      </dgm:t>
    </dgm:pt>
    <dgm:pt modelId="{3B5A1A80-0914-4612-8FAE-F7BAC67D310D}" type="parTrans" cxnId="{E7BE9D61-0B6C-447A-8985-DFD29EE42918}">
      <dgm:prSet/>
      <dgm:spPr/>
      <dgm:t>
        <a:bodyPr/>
        <a:lstStyle/>
        <a:p>
          <a:endParaRPr lang="en-IN"/>
        </a:p>
      </dgm:t>
    </dgm:pt>
    <dgm:pt modelId="{E262E161-1CB6-4126-BD90-97D8EC96FCD0}" type="sibTrans" cxnId="{E7BE9D61-0B6C-447A-8985-DFD29EE42918}">
      <dgm:prSet/>
      <dgm:spPr/>
      <dgm:t>
        <a:bodyPr/>
        <a:lstStyle/>
        <a:p>
          <a:endParaRPr lang="en-IN"/>
        </a:p>
      </dgm:t>
    </dgm:pt>
    <dgm:pt modelId="{0AA2B0D1-52DF-4C03-AB05-94D7F9A931DA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dirty="0" smtClean="0"/>
            <a:t>Helical Antenna</a:t>
          </a:r>
          <a:endParaRPr lang="en-IN" dirty="0"/>
        </a:p>
      </dgm:t>
    </dgm:pt>
    <dgm:pt modelId="{62E0F9A2-635D-462E-A34F-404836622046}" type="parTrans" cxnId="{12AB504E-FA10-440B-B679-465C6DEDCC47}">
      <dgm:prSet/>
      <dgm:spPr/>
      <dgm:t>
        <a:bodyPr/>
        <a:lstStyle/>
        <a:p>
          <a:endParaRPr lang="en-IN"/>
        </a:p>
      </dgm:t>
    </dgm:pt>
    <dgm:pt modelId="{9BCDE5AB-1470-465B-B169-79D2ADF85D7A}" type="sibTrans" cxnId="{12AB504E-FA10-440B-B679-465C6DEDCC47}">
      <dgm:prSet/>
      <dgm:spPr/>
      <dgm:t>
        <a:bodyPr/>
        <a:lstStyle/>
        <a:p>
          <a:endParaRPr lang="en-IN"/>
        </a:p>
      </dgm:t>
    </dgm:pt>
    <dgm:pt modelId="{30BC96DC-E30E-41C2-AD8F-40080E4855BA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dirty="0" smtClean="0"/>
            <a:t>Helical Geometry</a:t>
          </a:r>
          <a:endParaRPr lang="en-IN" dirty="0"/>
        </a:p>
      </dgm:t>
    </dgm:pt>
    <dgm:pt modelId="{47881FFB-70EF-47E1-B5C6-A43A3F0891A2}" type="parTrans" cxnId="{4416E14F-5C49-476C-B52B-1C13B6E2DE75}">
      <dgm:prSet/>
      <dgm:spPr/>
      <dgm:t>
        <a:bodyPr/>
        <a:lstStyle/>
        <a:p>
          <a:endParaRPr lang="en-IN"/>
        </a:p>
      </dgm:t>
    </dgm:pt>
    <dgm:pt modelId="{8C9DAF9A-ADC8-402A-8C46-AAA868AD1797}" type="sibTrans" cxnId="{4416E14F-5C49-476C-B52B-1C13B6E2DE75}">
      <dgm:prSet/>
      <dgm:spPr/>
      <dgm:t>
        <a:bodyPr/>
        <a:lstStyle/>
        <a:p>
          <a:endParaRPr lang="en-IN"/>
        </a:p>
      </dgm:t>
    </dgm:pt>
    <dgm:pt modelId="{7A77E257-872F-461E-8EB1-7AABD61F057A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dirty="0" smtClean="0"/>
            <a:t>Practical Design Considerations of Helical Antenna,</a:t>
          </a:r>
          <a:endParaRPr lang="en-IN" dirty="0"/>
        </a:p>
      </dgm:t>
    </dgm:pt>
    <dgm:pt modelId="{6345383A-0CF6-44DE-ABE6-72DAD0CEF00E}" type="parTrans" cxnId="{B5B99A4E-0EFE-48A1-87B1-CD2A21B3393C}">
      <dgm:prSet/>
      <dgm:spPr/>
      <dgm:t>
        <a:bodyPr/>
        <a:lstStyle/>
        <a:p>
          <a:endParaRPr lang="en-IN"/>
        </a:p>
      </dgm:t>
    </dgm:pt>
    <dgm:pt modelId="{11FEA5CC-E258-4E61-8595-491182F579B8}" type="sibTrans" cxnId="{B5B99A4E-0EFE-48A1-87B1-CD2A21B3393C}">
      <dgm:prSet/>
      <dgm:spPr/>
      <dgm:t>
        <a:bodyPr/>
        <a:lstStyle/>
        <a:p>
          <a:endParaRPr lang="en-IN"/>
        </a:p>
      </dgm:t>
    </dgm:pt>
    <dgm:pt modelId="{1BF1DD54-767D-4E89-BF76-921E9BFE68F9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dirty="0" err="1" smtClean="0"/>
            <a:t>Yagi-Uda</a:t>
          </a:r>
          <a:r>
            <a:rPr lang="en-IN" dirty="0" smtClean="0"/>
            <a:t> array</a:t>
          </a:r>
          <a:endParaRPr lang="en-IN" dirty="0"/>
        </a:p>
      </dgm:t>
    </dgm:pt>
    <dgm:pt modelId="{C5FF3362-9A0A-48A8-974F-EC0329BBF0FC}" type="parTrans" cxnId="{83846F19-CA77-44C3-9064-9348FD9D6F98}">
      <dgm:prSet/>
      <dgm:spPr/>
      <dgm:t>
        <a:bodyPr/>
        <a:lstStyle/>
        <a:p>
          <a:endParaRPr lang="en-IN"/>
        </a:p>
      </dgm:t>
    </dgm:pt>
    <dgm:pt modelId="{E15C60FD-CE6F-47A6-A3B6-F3437A146C34}" type="sibTrans" cxnId="{83846F19-CA77-44C3-9064-9348FD9D6F98}">
      <dgm:prSet/>
      <dgm:spPr/>
      <dgm:t>
        <a:bodyPr/>
        <a:lstStyle/>
        <a:p>
          <a:endParaRPr lang="en-IN"/>
        </a:p>
      </dgm:t>
    </dgm:pt>
    <dgm:pt modelId="{D234FACC-1593-4894-9DF1-BDE836AC304F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dirty="0" smtClean="0"/>
            <a:t>Parabola General Properties</a:t>
          </a:r>
          <a:endParaRPr lang="en-IN" dirty="0"/>
        </a:p>
      </dgm:t>
    </dgm:pt>
    <dgm:pt modelId="{5A021A13-4D93-4E5E-B7E3-DEE98B2E288D}" type="parTrans" cxnId="{7B2DE3DE-84B3-4EF7-AA70-CDDD18D89A60}">
      <dgm:prSet/>
      <dgm:spPr/>
      <dgm:t>
        <a:bodyPr/>
        <a:lstStyle/>
        <a:p>
          <a:endParaRPr lang="en-IN"/>
        </a:p>
      </dgm:t>
    </dgm:pt>
    <dgm:pt modelId="{0FA6D61A-DC37-406D-95BC-6272C193CB64}" type="sibTrans" cxnId="{7B2DE3DE-84B3-4EF7-AA70-CDDD18D89A60}">
      <dgm:prSet/>
      <dgm:spPr/>
      <dgm:t>
        <a:bodyPr/>
        <a:lstStyle/>
        <a:p>
          <a:endParaRPr lang="en-IN"/>
        </a:p>
      </dgm:t>
    </dgm:pt>
    <dgm:pt modelId="{DD907519-2AB9-480D-81EF-AE43BDF5AFF8}">
      <dgm:prSet/>
      <dgm:spPr/>
      <dgm:t>
        <a:bodyPr/>
        <a:lstStyle/>
        <a:p>
          <a:r>
            <a:rPr lang="en-IN" dirty="0" smtClean="0"/>
            <a:t>Log Periodic Antenna</a:t>
          </a:r>
        </a:p>
      </dgm:t>
    </dgm:pt>
    <dgm:pt modelId="{DD42DAB0-0654-484D-A932-B8536AC39164}" type="parTrans" cxnId="{296AB988-5F23-4D97-9023-E3CB758DF2AB}">
      <dgm:prSet/>
      <dgm:spPr/>
      <dgm:t>
        <a:bodyPr/>
        <a:lstStyle/>
        <a:p>
          <a:endParaRPr lang="en-IN"/>
        </a:p>
      </dgm:t>
    </dgm:pt>
    <dgm:pt modelId="{C34F380B-397B-4525-B005-C615BD01AD8C}" type="sibTrans" cxnId="{296AB988-5F23-4D97-9023-E3CB758DF2AB}">
      <dgm:prSet/>
      <dgm:spPr/>
      <dgm:t>
        <a:bodyPr/>
        <a:lstStyle/>
        <a:p>
          <a:endParaRPr lang="en-IN"/>
        </a:p>
      </dgm:t>
    </dgm:pt>
    <dgm:pt modelId="{64D86F2B-DD15-4CB0-85C7-885C12E28AB8}" type="pres">
      <dgm:prSet presAssocID="{2A4128E7-B3B9-4162-BB05-66A9D6357AD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C526CDD4-08A9-45E4-9CE3-63E7D4DD6BEA}" type="pres">
      <dgm:prSet presAssocID="{FB4525F7-7FFD-45EC-9B46-3B10CD03A956}" presName="linNode" presStyleCnt="0"/>
      <dgm:spPr/>
    </dgm:pt>
    <dgm:pt modelId="{DB7FC29E-D776-4C16-B7B4-78286B87C17E}" type="pres">
      <dgm:prSet presAssocID="{FB4525F7-7FFD-45EC-9B46-3B10CD03A956}" presName="parentText" presStyleLbl="node1" presStyleIdx="0" presStyleCnt="1" custScaleX="100000">
        <dgm:presLayoutVars>
          <dgm:chMax val="1"/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BFD118DA-1034-415C-B525-DB23AE18A4DA}" type="pres">
      <dgm:prSet presAssocID="{FB4525F7-7FFD-45EC-9B46-3B10CD03A956}" presName="descendantText" presStyleLbl="alignAccFollowNode1" presStyleIdx="0" presStyleCnt="1" custLinFactNeighborX="229" custLinFactNeighborY="3148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</dgm:ptLst>
  <dgm:cxnLst>
    <dgm:cxn modelId="{E5512804-AA9C-4BCC-8DA6-B6F016C4C4D2}" type="presOf" srcId="{2A4128E7-B3B9-4162-BB05-66A9D6357ADD}" destId="{64D86F2B-DD15-4CB0-85C7-885C12E28AB8}" srcOrd="0" destOrd="0" presId="urn:microsoft.com/office/officeart/2005/8/layout/vList5"/>
    <dgm:cxn modelId="{B5B99A4E-0EFE-48A1-87B1-CD2A21B3393C}" srcId="{FB4525F7-7FFD-45EC-9B46-3B10CD03A956}" destId="{7A77E257-872F-461E-8EB1-7AABD61F057A}" srcOrd="2" destOrd="0" parTransId="{6345383A-0CF6-44DE-ABE6-72DAD0CEF00E}" sibTransId="{11FEA5CC-E258-4E61-8595-491182F579B8}"/>
    <dgm:cxn modelId="{6BB8E649-3227-43D7-8B70-63D5D87C6898}" type="presOf" srcId="{1BF1DD54-767D-4E89-BF76-921E9BFE68F9}" destId="{BFD118DA-1034-415C-B525-DB23AE18A4DA}" srcOrd="0" destOrd="3" presId="urn:microsoft.com/office/officeart/2005/8/layout/vList5"/>
    <dgm:cxn modelId="{43A4A688-0C6C-46E1-B499-ED71B68CADED}" type="presOf" srcId="{D234FACC-1593-4894-9DF1-BDE836AC304F}" destId="{BFD118DA-1034-415C-B525-DB23AE18A4DA}" srcOrd="0" destOrd="4" presId="urn:microsoft.com/office/officeart/2005/8/layout/vList5"/>
    <dgm:cxn modelId="{433C634D-BA3F-45DB-855B-B3873D671E49}" type="presOf" srcId="{7A77E257-872F-461E-8EB1-7AABD61F057A}" destId="{BFD118DA-1034-415C-B525-DB23AE18A4DA}" srcOrd="0" destOrd="2" presId="urn:microsoft.com/office/officeart/2005/8/layout/vList5"/>
    <dgm:cxn modelId="{83846F19-CA77-44C3-9064-9348FD9D6F98}" srcId="{FB4525F7-7FFD-45EC-9B46-3B10CD03A956}" destId="{1BF1DD54-767D-4E89-BF76-921E9BFE68F9}" srcOrd="3" destOrd="0" parTransId="{C5FF3362-9A0A-48A8-974F-EC0329BBF0FC}" sibTransId="{E15C60FD-CE6F-47A6-A3B6-F3437A146C34}"/>
    <dgm:cxn modelId="{ACC8DB57-BBB0-48D1-94DB-79FAAE7332D8}" type="presOf" srcId="{FB4525F7-7FFD-45EC-9B46-3B10CD03A956}" destId="{DB7FC29E-D776-4C16-B7B4-78286B87C17E}" srcOrd="0" destOrd="0" presId="urn:microsoft.com/office/officeart/2005/8/layout/vList5"/>
    <dgm:cxn modelId="{E7BE9D61-0B6C-447A-8985-DFD29EE42918}" srcId="{2A4128E7-B3B9-4162-BB05-66A9D6357ADD}" destId="{FB4525F7-7FFD-45EC-9B46-3B10CD03A956}" srcOrd="0" destOrd="0" parTransId="{3B5A1A80-0914-4612-8FAE-F7BAC67D310D}" sibTransId="{E262E161-1CB6-4126-BD90-97D8EC96FCD0}"/>
    <dgm:cxn modelId="{12AB504E-FA10-440B-B679-465C6DEDCC47}" srcId="{FB4525F7-7FFD-45EC-9B46-3B10CD03A956}" destId="{0AA2B0D1-52DF-4C03-AB05-94D7F9A931DA}" srcOrd="0" destOrd="0" parTransId="{62E0F9A2-635D-462E-A34F-404836622046}" sibTransId="{9BCDE5AB-1470-465B-B169-79D2ADF85D7A}"/>
    <dgm:cxn modelId="{8DA2D375-3F64-4050-AF13-0D240A519202}" type="presOf" srcId="{30BC96DC-E30E-41C2-AD8F-40080E4855BA}" destId="{BFD118DA-1034-415C-B525-DB23AE18A4DA}" srcOrd="0" destOrd="1" presId="urn:microsoft.com/office/officeart/2005/8/layout/vList5"/>
    <dgm:cxn modelId="{4416E14F-5C49-476C-B52B-1C13B6E2DE75}" srcId="{FB4525F7-7FFD-45EC-9B46-3B10CD03A956}" destId="{30BC96DC-E30E-41C2-AD8F-40080E4855BA}" srcOrd="1" destOrd="0" parTransId="{47881FFB-70EF-47E1-B5C6-A43A3F0891A2}" sibTransId="{8C9DAF9A-ADC8-402A-8C46-AAA868AD1797}"/>
    <dgm:cxn modelId="{445C4AE5-97F5-426A-899E-8EC7F52E9A27}" type="presOf" srcId="{DD907519-2AB9-480D-81EF-AE43BDF5AFF8}" destId="{BFD118DA-1034-415C-B525-DB23AE18A4DA}" srcOrd="0" destOrd="5" presId="urn:microsoft.com/office/officeart/2005/8/layout/vList5"/>
    <dgm:cxn modelId="{296AB988-5F23-4D97-9023-E3CB758DF2AB}" srcId="{FB4525F7-7FFD-45EC-9B46-3B10CD03A956}" destId="{DD907519-2AB9-480D-81EF-AE43BDF5AFF8}" srcOrd="5" destOrd="0" parTransId="{DD42DAB0-0654-484D-A932-B8536AC39164}" sibTransId="{C34F380B-397B-4525-B005-C615BD01AD8C}"/>
    <dgm:cxn modelId="{E30A4AF0-DFA7-45CD-B685-4E73A894310D}" type="presOf" srcId="{0AA2B0D1-52DF-4C03-AB05-94D7F9A931DA}" destId="{BFD118DA-1034-415C-B525-DB23AE18A4DA}" srcOrd="0" destOrd="0" presId="urn:microsoft.com/office/officeart/2005/8/layout/vList5"/>
    <dgm:cxn modelId="{7B2DE3DE-84B3-4EF7-AA70-CDDD18D89A60}" srcId="{FB4525F7-7FFD-45EC-9B46-3B10CD03A956}" destId="{D234FACC-1593-4894-9DF1-BDE836AC304F}" srcOrd="4" destOrd="0" parTransId="{5A021A13-4D93-4E5E-B7E3-DEE98B2E288D}" sibTransId="{0FA6D61A-DC37-406D-95BC-6272C193CB64}"/>
    <dgm:cxn modelId="{9A471AFB-1F18-428A-A5F7-3BE9508242F2}" type="presParOf" srcId="{64D86F2B-DD15-4CB0-85C7-885C12E28AB8}" destId="{C526CDD4-08A9-45E4-9CE3-63E7D4DD6BEA}" srcOrd="0" destOrd="0" presId="urn:microsoft.com/office/officeart/2005/8/layout/vList5"/>
    <dgm:cxn modelId="{913CEC9A-1664-4C2B-BBCF-4C2B44D78B36}" type="presParOf" srcId="{C526CDD4-08A9-45E4-9CE3-63E7D4DD6BEA}" destId="{DB7FC29E-D776-4C16-B7B4-78286B87C17E}" srcOrd="0" destOrd="0" presId="urn:microsoft.com/office/officeart/2005/8/layout/vList5"/>
    <dgm:cxn modelId="{642A3FF2-4427-43EA-ABA7-DC6440B5D137}" type="presParOf" srcId="{C526CDD4-08A9-45E4-9CE3-63E7D4DD6BEA}" destId="{BFD118DA-1034-415C-B525-DB23AE18A4D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59589B5B-4C08-4200-A192-D654C16BF13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IN"/>
        </a:p>
      </dgm:t>
    </dgm:pt>
    <dgm:pt modelId="{93772310-7DFC-4767-9A81-E2C6798901E1}">
      <dgm:prSet/>
      <dgm:spPr/>
      <dgm:t>
        <a:bodyPr/>
        <a:lstStyle/>
        <a:p>
          <a:pPr rtl="0"/>
          <a:r>
            <a:rPr lang="en-US" smtClean="0"/>
            <a:t>Suggested Reading</a:t>
          </a:r>
          <a:endParaRPr lang="en-IN"/>
        </a:p>
      </dgm:t>
    </dgm:pt>
    <dgm:pt modelId="{409C6F05-9D02-4289-ADA7-59F7352CFF63}" type="parTrans" cxnId="{5A92E9AC-804E-4887-AD6F-146310CF9AE2}">
      <dgm:prSet/>
      <dgm:spPr/>
      <dgm:t>
        <a:bodyPr/>
        <a:lstStyle/>
        <a:p>
          <a:endParaRPr lang="en-IN"/>
        </a:p>
      </dgm:t>
    </dgm:pt>
    <dgm:pt modelId="{119A04F2-1630-4AE6-BD3F-E7D1EB199A56}" type="sibTrans" cxnId="{5A92E9AC-804E-4887-AD6F-146310CF9AE2}">
      <dgm:prSet/>
      <dgm:spPr/>
      <dgm:t>
        <a:bodyPr/>
        <a:lstStyle/>
        <a:p>
          <a:endParaRPr lang="en-IN"/>
        </a:p>
      </dgm:t>
    </dgm:pt>
    <dgm:pt modelId="{0838745F-8893-4FB8-AC23-E6B0CBCBD351}" type="pres">
      <dgm:prSet presAssocID="{59589B5B-4C08-4200-A192-D654C16BF13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D9CF4C14-9BC7-4008-97E5-DF549F71B503}" type="pres">
      <dgm:prSet presAssocID="{93772310-7DFC-4767-9A81-E2C6798901E1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IN"/>
        </a:p>
      </dgm:t>
    </dgm:pt>
  </dgm:ptLst>
  <dgm:cxnLst>
    <dgm:cxn modelId="{5A92E9AC-804E-4887-AD6F-146310CF9AE2}" srcId="{59589B5B-4C08-4200-A192-D654C16BF135}" destId="{93772310-7DFC-4767-9A81-E2C6798901E1}" srcOrd="0" destOrd="0" parTransId="{409C6F05-9D02-4289-ADA7-59F7352CFF63}" sibTransId="{119A04F2-1630-4AE6-BD3F-E7D1EB199A56}"/>
    <dgm:cxn modelId="{B6DB3F6F-E467-4A0B-8363-0AF8AF0EF68C}" type="presOf" srcId="{59589B5B-4C08-4200-A192-D654C16BF135}" destId="{0838745F-8893-4FB8-AC23-E6B0CBCBD351}" srcOrd="0" destOrd="0" presId="urn:microsoft.com/office/officeart/2005/8/layout/vList2"/>
    <dgm:cxn modelId="{DAC34C7B-D753-4E0A-B752-586BE26BAE61}" type="presOf" srcId="{93772310-7DFC-4767-9A81-E2C6798901E1}" destId="{D9CF4C14-9BC7-4008-97E5-DF549F71B503}" srcOrd="0" destOrd="0" presId="urn:microsoft.com/office/officeart/2005/8/layout/vList2"/>
    <dgm:cxn modelId="{B47FAD56-E9B3-4B01-8F2D-3FF5DFFF578F}" type="presParOf" srcId="{0838745F-8893-4FB8-AC23-E6B0CBCBD351}" destId="{D9CF4C14-9BC7-4008-97E5-DF549F71B50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AB1ED8B3-58CE-41EE-AC06-ACDDA505F30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0AF5113B-29C5-49F6-A8AF-C9177CF9EB69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IN" dirty="0" smtClean="0"/>
            <a:t>Text 3: “Antennas and Wave Propagation”</a:t>
          </a:r>
        </a:p>
        <a:p>
          <a:pPr rtl="0"/>
          <a:r>
            <a:rPr lang="en-IN" dirty="0" smtClean="0"/>
            <a:t>John D. Krauss, Ronald J </a:t>
          </a:r>
          <a:r>
            <a:rPr lang="en-IN" dirty="0" err="1" smtClean="0"/>
            <a:t>Marhefka</a:t>
          </a:r>
          <a:r>
            <a:rPr lang="en-IN" dirty="0" smtClean="0"/>
            <a:t> and Ahmad S Khan, 4</a:t>
          </a:r>
          <a:r>
            <a:rPr lang="en-IN" baseline="30000" dirty="0" smtClean="0"/>
            <a:t>th</a:t>
          </a:r>
          <a:r>
            <a:rPr lang="en-IN" dirty="0" smtClean="0"/>
            <a:t> Special Indian Edition , McGraw- Hill Education </a:t>
          </a:r>
          <a:r>
            <a:rPr lang="en-IN" dirty="0" err="1" smtClean="0"/>
            <a:t>Pvt.</a:t>
          </a:r>
          <a:r>
            <a:rPr lang="en-IN" dirty="0" smtClean="0"/>
            <a:t> Ltd., 2010. </a:t>
          </a:r>
          <a:endParaRPr lang="en-IN" dirty="0"/>
        </a:p>
      </dgm:t>
    </dgm:pt>
    <dgm:pt modelId="{F10A608A-6332-4B78-BCCE-2E6031C55D06}" type="parTrans" cxnId="{BBA65B6E-B426-410A-BC67-481008AA924B}">
      <dgm:prSet/>
      <dgm:spPr/>
      <dgm:t>
        <a:bodyPr/>
        <a:lstStyle/>
        <a:p>
          <a:endParaRPr lang="en-IN"/>
        </a:p>
      </dgm:t>
    </dgm:pt>
    <dgm:pt modelId="{03AEEEAD-F33E-49D8-BC23-9865C17ADCB6}" type="sibTrans" cxnId="{BBA65B6E-B426-410A-BC67-481008AA924B}">
      <dgm:prSet/>
      <dgm:spPr/>
      <dgm:t>
        <a:bodyPr/>
        <a:lstStyle/>
        <a:p>
          <a:endParaRPr lang="en-IN"/>
        </a:p>
      </dgm:t>
    </dgm:pt>
    <dgm:pt modelId="{0FDCEBE9-999D-411C-88E9-1E9707B6F4BD}" type="pres">
      <dgm:prSet presAssocID="{AB1ED8B3-58CE-41EE-AC06-ACDDA505F30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A7A38ED5-A48F-4D62-BD4D-7B9D29C5CA16}" type="pres">
      <dgm:prSet presAssocID="{0AF5113B-29C5-49F6-A8AF-C9177CF9EB69}" presName="parentText" presStyleLbl="node1" presStyleIdx="0" presStyleCnt="1" custScaleY="123911" custLinFactNeighborX="14773" custLinFactNeighborY="-3364">
        <dgm:presLayoutVars>
          <dgm:chMax val="0"/>
          <dgm:bulletEnabled val="1"/>
        </dgm:presLayoutVars>
      </dgm:prSet>
      <dgm:spPr/>
      <dgm:t>
        <a:bodyPr/>
        <a:lstStyle/>
        <a:p>
          <a:endParaRPr lang="en-IN"/>
        </a:p>
      </dgm:t>
    </dgm:pt>
  </dgm:ptLst>
  <dgm:cxnLst>
    <dgm:cxn modelId="{951122D5-F69D-468A-A678-A850BD260A5B}" type="presOf" srcId="{0AF5113B-29C5-49F6-A8AF-C9177CF9EB69}" destId="{A7A38ED5-A48F-4D62-BD4D-7B9D29C5CA16}" srcOrd="0" destOrd="0" presId="urn:microsoft.com/office/officeart/2005/8/layout/vList2"/>
    <dgm:cxn modelId="{94F79599-0354-47C9-910B-3077EF819C05}" type="presOf" srcId="{AB1ED8B3-58CE-41EE-AC06-ACDDA505F30D}" destId="{0FDCEBE9-999D-411C-88E9-1E9707B6F4BD}" srcOrd="0" destOrd="0" presId="urn:microsoft.com/office/officeart/2005/8/layout/vList2"/>
    <dgm:cxn modelId="{BBA65B6E-B426-410A-BC67-481008AA924B}" srcId="{AB1ED8B3-58CE-41EE-AC06-ACDDA505F30D}" destId="{0AF5113B-29C5-49F6-A8AF-C9177CF9EB69}" srcOrd="0" destOrd="0" parTransId="{F10A608A-6332-4B78-BCCE-2E6031C55D06}" sibTransId="{03AEEEAD-F33E-49D8-BC23-9865C17ADCB6}"/>
    <dgm:cxn modelId="{17B9464A-630F-4BEC-8717-ECACB04E092A}" type="presParOf" srcId="{0FDCEBE9-999D-411C-88E9-1E9707B6F4BD}" destId="{A7A38ED5-A48F-4D62-BD4D-7B9D29C5CA1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936DDD7E-442F-407B-BB69-846D4E0B2ED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3238A172-17C3-43CA-93B6-FE40E326EBC7}">
      <dgm:prSet/>
      <dgm:spPr/>
      <dgm:t>
        <a:bodyPr/>
        <a:lstStyle/>
        <a:p>
          <a:pPr rtl="0"/>
          <a:r>
            <a:rPr lang="fr-FR" dirty="0" err="1" smtClean="0"/>
            <a:t>Text</a:t>
          </a:r>
          <a:r>
            <a:rPr lang="fr-FR" dirty="0" smtClean="0"/>
            <a:t> 3: </a:t>
          </a:r>
          <a:endParaRPr lang="en-IN" dirty="0"/>
        </a:p>
      </dgm:t>
    </dgm:pt>
    <dgm:pt modelId="{72F905C3-80B6-4109-BAD7-2CE562610A98}" type="parTrans" cxnId="{10C1DED8-D098-4879-9199-47A206198392}">
      <dgm:prSet/>
      <dgm:spPr/>
      <dgm:t>
        <a:bodyPr/>
        <a:lstStyle/>
        <a:p>
          <a:endParaRPr lang="en-IN"/>
        </a:p>
      </dgm:t>
    </dgm:pt>
    <dgm:pt modelId="{2FA85335-3F2E-4DA1-A056-C9B7A8305895}" type="sibTrans" cxnId="{10C1DED8-D098-4879-9199-47A206198392}">
      <dgm:prSet/>
      <dgm:spPr/>
      <dgm:t>
        <a:bodyPr/>
        <a:lstStyle/>
        <a:p>
          <a:endParaRPr lang="en-IN"/>
        </a:p>
      </dgm:t>
    </dgm:pt>
    <dgm:pt modelId="{284C6551-98C4-4D91-9865-4A1507A03FAE}">
      <dgm:prSet/>
      <dgm:spPr/>
      <dgm:t>
        <a:bodyPr/>
        <a:lstStyle/>
        <a:p>
          <a:pPr rtl="0"/>
          <a:r>
            <a:rPr lang="fr-FR" dirty="0" smtClean="0"/>
            <a:t>Sections: </a:t>
          </a:r>
          <a:r>
            <a:rPr lang="en-IN" dirty="0" smtClean="0"/>
            <a:t>8.3, 8.5, 8.8, 9.5, 11.7</a:t>
          </a:r>
          <a:endParaRPr lang="en-IN" dirty="0"/>
        </a:p>
      </dgm:t>
    </dgm:pt>
    <dgm:pt modelId="{6F724BE3-0003-4427-963F-0E8CE370164F}" type="parTrans" cxnId="{EC3A9262-83EB-4B51-A559-47DFE46C8822}">
      <dgm:prSet/>
      <dgm:spPr/>
      <dgm:t>
        <a:bodyPr/>
        <a:lstStyle/>
        <a:p>
          <a:endParaRPr lang="en-IN"/>
        </a:p>
      </dgm:t>
    </dgm:pt>
    <dgm:pt modelId="{D0F2E73E-A313-4BBF-A998-0E6929D2178C}" type="sibTrans" cxnId="{EC3A9262-83EB-4B51-A559-47DFE46C8822}">
      <dgm:prSet/>
      <dgm:spPr/>
      <dgm:t>
        <a:bodyPr/>
        <a:lstStyle/>
        <a:p>
          <a:endParaRPr lang="en-IN"/>
        </a:p>
      </dgm:t>
    </dgm:pt>
    <dgm:pt modelId="{5102E9B2-2C42-4094-B761-43C12B33312F}" type="pres">
      <dgm:prSet presAssocID="{936DDD7E-442F-407B-BB69-846D4E0B2ED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1D656B26-1221-462C-AF3B-157500140217}" type="pres">
      <dgm:prSet presAssocID="{3238A172-17C3-43CA-93B6-FE40E326EBC7}" presName="parentText" presStyleLbl="node1" presStyleIdx="0" presStyleCnt="2" custLinFactNeighborX="-1111" custLinFactNeighborY="-18251">
        <dgm:presLayoutVars>
          <dgm:chMax val="0"/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BFE23586-BC2D-4C32-9CAD-59985613E53B}" type="pres">
      <dgm:prSet presAssocID="{2FA85335-3F2E-4DA1-A056-C9B7A8305895}" presName="spacer" presStyleCnt="0"/>
      <dgm:spPr/>
    </dgm:pt>
    <dgm:pt modelId="{25815F3F-AEEA-49B3-BEBF-2ACBF64BEDA9}" type="pres">
      <dgm:prSet presAssocID="{284C6551-98C4-4D91-9865-4A1507A03FAE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IN"/>
        </a:p>
      </dgm:t>
    </dgm:pt>
  </dgm:ptLst>
  <dgm:cxnLst>
    <dgm:cxn modelId="{10C1DED8-D098-4879-9199-47A206198392}" srcId="{936DDD7E-442F-407B-BB69-846D4E0B2ED8}" destId="{3238A172-17C3-43CA-93B6-FE40E326EBC7}" srcOrd="0" destOrd="0" parTransId="{72F905C3-80B6-4109-BAD7-2CE562610A98}" sibTransId="{2FA85335-3F2E-4DA1-A056-C9B7A8305895}"/>
    <dgm:cxn modelId="{F4BDB134-E50F-4D98-ADCB-5715CB5B1A5D}" type="presOf" srcId="{936DDD7E-442F-407B-BB69-846D4E0B2ED8}" destId="{5102E9B2-2C42-4094-B761-43C12B33312F}" srcOrd="0" destOrd="0" presId="urn:microsoft.com/office/officeart/2005/8/layout/vList2"/>
    <dgm:cxn modelId="{2D25E7F9-EE78-43F0-B5B4-12529E76B2A5}" type="presOf" srcId="{3238A172-17C3-43CA-93B6-FE40E326EBC7}" destId="{1D656B26-1221-462C-AF3B-157500140217}" srcOrd="0" destOrd="0" presId="urn:microsoft.com/office/officeart/2005/8/layout/vList2"/>
    <dgm:cxn modelId="{EC3A9262-83EB-4B51-A559-47DFE46C8822}" srcId="{936DDD7E-442F-407B-BB69-846D4E0B2ED8}" destId="{284C6551-98C4-4D91-9865-4A1507A03FAE}" srcOrd="1" destOrd="0" parTransId="{6F724BE3-0003-4427-963F-0E8CE370164F}" sibTransId="{D0F2E73E-A313-4BBF-A998-0E6929D2178C}"/>
    <dgm:cxn modelId="{A5067E81-7855-4741-9440-F40D9DB44855}" type="presOf" srcId="{284C6551-98C4-4D91-9865-4A1507A03FAE}" destId="{25815F3F-AEEA-49B3-BEBF-2ACBF64BEDA9}" srcOrd="0" destOrd="0" presId="urn:microsoft.com/office/officeart/2005/8/layout/vList2"/>
    <dgm:cxn modelId="{CE9C653C-FAB7-4448-A4AA-94F33F34E386}" type="presParOf" srcId="{5102E9B2-2C42-4094-B761-43C12B33312F}" destId="{1D656B26-1221-462C-AF3B-157500140217}" srcOrd="0" destOrd="0" presId="urn:microsoft.com/office/officeart/2005/8/layout/vList2"/>
    <dgm:cxn modelId="{0D650E37-27A7-470A-9D6D-7B74EB005BC3}" type="presParOf" srcId="{5102E9B2-2C42-4094-B761-43C12B33312F}" destId="{BFE23586-BC2D-4C32-9CAD-59985613E53B}" srcOrd="1" destOrd="0" presId="urn:microsoft.com/office/officeart/2005/8/layout/vList2"/>
    <dgm:cxn modelId="{B19940EB-5370-4FE7-9F81-7184ED4BCB3D}" type="presParOf" srcId="{5102E9B2-2C42-4094-B761-43C12B33312F}" destId="{25815F3F-AEEA-49B3-BEBF-2ACBF64BEDA9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35A7840-25E5-4E4A-ADDD-5125038F897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D23C8D55-FF2B-4E50-BFFB-AFDAAA301E16}">
      <dgm:prSet custT="1"/>
      <dgm:spPr/>
      <dgm:t>
        <a:bodyPr/>
        <a:lstStyle/>
        <a:p>
          <a:pPr rtl="0"/>
          <a:r>
            <a:rPr lang="en-US" sz="1600" b="1" dirty="0" smtClean="0"/>
            <a:t>Subject Name:  </a:t>
          </a:r>
          <a:r>
            <a:rPr lang="en-US" sz="1600" dirty="0" smtClean="0"/>
            <a:t>Microwave Engineering &amp; Antenna Theory </a:t>
          </a:r>
          <a:endParaRPr lang="en-IN" sz="1600" dirty="0"/>
        </a:p>
      </dgm:t>
    </dgm:pt>
    <dgm:pt modelId="{E0A4AC2C-70A4-4B74-92A5-22D0810C92A8}" type="sibTrans" cxnId="{059500A5-8798-4E90-A405-052C3B09BA85}">
      <dgm:prSet/>
      <dgm:spPr/>
      <dgm:t>
        <a:bodyPr/>
        <a:lstStyle/>
        <a:p>
          <a:endParaRPr lang="en-IN"/>
        </a:p>
      </dgm:t>
    </dgm:pt>
    <dgm:pt modelId="{00958BE3-D0DC-4BDD-9894-6D69C2109B6B}" type="parTrans" cxnId="{059500A5-8798-4E90-A405-052C3B09BA85}">
      <dgm:prSet/>
      <dgm:spPr/>
      <dgm:t>
        <a:bodyPr/>
        <a:lstStyle/>
        <a:p>
          <a:endParaRPr lang="en-IN"/>
        </a:p>
      </dgm:t>
    </dgm:pt>
    <dgm:pt modelId="{B8B50035-5000-461B-B966-21EF991DF921}">
      <dgm:prSet custT="1"/>
      <dgm:spPr/>
      <dgm:t>
        <a:bodyPr/>
        <a:lstStyle/>
        <a:p>
          <a:pPr rtl="0"/>
          <a:r>
            <a:rPr lang="en-US" sz="2000" b="0" dirty="0" smtClean="0"/>
            <a:t>Subject Code: </a:t>
          </a:r>
          <a:r>
            <a:rPr lang="en-US" sz="2000" b="0" dirty="0" smtClean="0"/>
            <a:t>BEC701</a:t>
          </a:r>
          <a:endParaRPr lang="en-IN" sz="2000" b="0" dirty="0"/>
        </a:p>
      </dgm:t>
    </dgm:pt>
    <dgm:pt modelId="{687B039A-A068-4779-A518-292AE530A5C3}" type="parTrans" cxnId="{BB471E9E-0148-4EF4-B4DC-1F6AD965C3CA}">
      <dgm:prSet/>
      <dgm:spPr/>
      <dgm:t>
        <a:bodyPr/>
        <a:lstStyle/>
        <a:p>
          <a:endParaRPr lang="en-IN"/>
        </a:p>
      </dgm:t>
    </dgm:pt>
    <dgm:pt modelId="{DD793A9F-C9F4-4E55-A2F9-3A2C280591BF}" type="sibTrans" cxnId="{BB471E9E-0148-4EF4-B4DC-1F6AD965C3CA}">
      <dgm:prSet/>
      <dgm:spPr/>
      <dgm:t>
        <a:bodyPr/>
        <a:lstStyle/>
        <a:p>
          <a:endParaRPr lang="en-IN"/>
        </a:p>
      </dgm:t>
    </dgm:pt>
    <dgm:pt modelId="{475C2C3A-FE11-453F-8DFF-777A8FD89027}" type="pres">
      <dgm:prSet presAssocID="{B35A7840-25E5-4E4A-ADDD-5125038F897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AB802EF2-9F42-480D-8F3F-8D6C2909126A}" type="pres">
      <dgm:prSet presAssocID="{D23C8D55-FF2B-4E50-BFFB-AFDAAA301E16}" presName="parentText" presStyleLbl="node1" presStyleIdx="0" presStyleCnt="2" custScaleY="115371" custLinFactNeighborX="1656" custLinFactNeighborY="44">
        <dgm:presLayoutVars>
          <dgm:chMax val="0"/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FDB33912-E6D5-4035-8069-CC1B430CCC13}" type="pres">
      <dgm:prSet presAssocID="{E0A4AC2C-70A4-4B74-92A5-22D0810C92A8}" presName="spacer" presStyleCnt="0"/>
      <dgm:spPr/>
    </dgm:pt>
    <dgm:pt modelId="{D31018BA-4700-452A-90C6-A47A6F9FD644}" type="pres">
      <dgm:prSet presAssocID="{B8B50035-5000-461B-B966-21EF991DF921}" presName="parentText" presStyleLbl="node1" presStyleIdx="1" presStyleCnt="2" custScaleX="48571" custLinFactNeighborX="1428" custLinFactNeighborY="-60181">
        <dgm:presLayoutVars>
          <dgm:chMax val="0"/>
          <dgm:bulletEnabled val="1"/>
        </dgm:presLayoutVars>
      </dgm:prSet>
      <dgm:spPr/>
      <dgm:t>
        <a:bodyPr/>
        <a:lstStyle/>
        <a:p>
          <a:endParaRPr lang="en-IN"/>
        </a:p>
      </dgm:t>
    </dgm:pt>
  </dgm:ptLst>
  <dgm:cxnLst>
    <dgm:cxn modelId="{E000F5F0-D72C-4002-B146-6EF21DD8B85E}" type="presOf" srcId="{B8B50035-5000-461B-B966-21EF991DF921}" destId="{D31018BA-4700-452A-90C6-A47A6F9FD644}" srcOrd="0" destOrd="0" presId="urn:microsoft.com/office/officeart/2005/8/layout/vList2"/>
    <dgm:cxn modelId="{3639BC9A-6F8C-412E-A846-4B0592DEFB7B}" type="presOf" srcId="{B35A7840-25E5-4E4A-ADDD-5125038F897D}" destId="{475C2C3A-FE11-453F-8DFF-777A8FD89027}" srcOrd="0" destOrd="0" presId="urn:microsoft.com/office/officeart/2005/8/layout/vList2"/>
    <dgm:cxn modelId="{9E4B1AFA-EF5D-42CB-BEB0-0111F5702A1A}" type="presOf" srcId="{D23C8D55-FF2B-4E50-BFFB-AFDAAA301E16}" destId="{AB802EF2-9F42-480D-8F3F-8D6C2909126A}" srcOrd="0" destOrd="0" presId="urn:microsoft.com/office/officeart/2005/8/layout/vList2"/>
    <dgm:cxn modelId="{BB471E9E-0148-4EF4-B4DC-1F6AD965C3CA}" srcId="{B35A7840-25E5-4E4A-ADDD-5125038F897D}" destId="{B8B50035-5000-461B-B966-21EF991DF921}" srcOrd="1" destOrd="0" parTransId="{687B039A-A068-4779-A518-292AE530A5C3}" sibTransId="{DD793A9F-C9F4-4E55-A2F9-3A2C280591BF}"/>
    <dgm:cxn modelId="{059500A5-8798-4E90-A405-052C3B09BA85}" srcId="{B35A7840-25E5-4E4A-ADDD-5125038F897D}" destId="{D23C8D55-FF2B-4E50-BFFB-AFDAAA301E16}" srcOrd="0" destOrd="0" parTransId="{00958BE3-D0DC-4BDD-9894-6D69C2109B6B}" sibTransId="{E0A4AC2C-70A4-4B74-92A5-22D0810C92A8}"/>
    <dgm:cxn modelId="{5236A3FD-1E13-4646-B5CD-6FBDF8CB4195}" type="presParOf" srcId="{475C2C3A-FE11-453F-8DFF-777A8FD89027}" destId="{AB802EF2-9F42-480D-8F3F-8D6C2909126A}" srcOrd="0" destOrd="0" presId="urn:microsoft.com/office/officeart/2005/8/layout/vList2"/>
    <dgm:cxn modelId="{C9EA19AE-4B3F-4EDA-8BF7-1B47E8C85D49}" type="presParOf" srcId="{475C2C3A-FE11-453F-8DFF-777A8FD89027}" destId="{FDB33912-E6D5-4035-8069-CC1B430CCC13}" srcOrd="1" destOrd="0" presId="urn:microsoft.com/office/officeart/2005/8/layout/vList2"/>
    <dgm:cxn modelId="{EF8DAA5E-D469-439F-B985-9C05868A9CF6}" type="presParOf" srcId="{475C2C3A-FE11-453F-8DFF-777A8FD89027}" destId="{D31018BA-4700-452A-90C6-A47A6F9FD644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D0F9C11-14BC-4301-B697-C9A94B279BF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96B614FB-CCB7-4DB0-BD29-3FAB081BF659}">
      <dgm:prSet custT="1"/>
      <dgm:spPr/>
      <dgm:t>
        <a:bodyPr/>
        <a:lstStyle/>
        <a:p>
          <a:pPr algn="ctr" rtl="0"/>
          <a:r>
            <a:rPr lang="en-US" sz="2000" dirty="0" smtClean="0"/>
            <a:t>Module  5</a:t>
          </a:r>
          <a:endParaRPr lang="en-IN" sz="2000" dirty="0"/>
        </a:p>
      </dgm:t>
    </dgm:pt>
    <dgm:pt modelId="{C34608B2-521D-4301-A7D0-CA3716FC27A2}" type="parTrans" cxnId="{6BEB7FF6-1858-48CA-9CB2-45AF814F0EDB}">
      <dgm:prSet/>
      <dgm:spPr/>
      <dgm:t>
        <a:bodyPr/>
        <a:lstStyle/>
        <a:p>
          <a:endParaRPr lang="en-IN"/>
        </a:p>
      </dgm:t>
    </dgm:pt>
    <dgm:pt modelId="{3350FC33-DB52-4F0A-BD70-1A983471A656}" type="sibTrans" cxnId="{6BEB7FF6-1858-48CA-9CB2-45AF814F0EDB}">
      <dgm:prSet/>
      <dgm:spPr/>
      <dgm:t>
        <a:bodyPr/>
        <a:lstStyle/>
        <a:p>
          <a:endParaRPr lang="en-IN"/>
        </a:p>
      </dgm:t>
    </dgm:pt>
    <dgm:pt modelId="{FEC91A22-86C7-439D-8CCA-E9BFABBF458D}" type="pres">
      <dgm:prSet presAssocID="{1D0F9C11-14BC-4301-B697-C9A94B279BF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7F94DD75-D7AE-4207-8506-4B3CE9C8D6C3}" type="pres">
      <dgm:prSet presAssocID="{96B614FB-CCB7-4DB0-BD29-3FAB081BF659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IN"/>
        </a:p>
      </dgm:t>
    </dgm:pt>
  </dgm:ptLst>
  <dgm:cxnLst>
    <dgm:cxn modelId="{6BEB7FF6-1858-48CA-9CB2-45AF814F0EDB}" srcId="{1D0F9C11-14BC-4301-B697-C9A94B279BFA}" destId="{96B614FB-CCB7-4DB0-BD29-3FAB081BF659}" srcOrd="0" destOrd="0" parTransId="{C34608B2-521D-4301-A7D0-CA3716FC27A2}" sibTransId="{3350FC33-DB52-4F0A-BD70-1A983471A656}"/>
    <dgm:cxn modelId="{83D7D991-4BAA-4489-8515-D8C4AFDA178E}" type="presOf" srcId="{96B614FB-CCB7-4DB0-BD29-3FAB081BF659}" destId="{7F94DD75-D7AE-4207-8506-4B3CE9C8D6C3}" srcOrd="0" destOrd="0" presId="urn:microsoft.com/office/officeart/2005/8/layout/vList2"/>
    <dgm:cxn modelId="{A69D0FF3-2D86-49E6-97EB-274049456FBA}" type="presOf" srcId="{1D0F9C11-14BC-4301-B697-C9A94B279BFA}" destId="{FEC91A22-86C7-439D-8CCA-E9BFABBF458D}" srcOrd="0" destOrd="0" presId="urn:microsoft.com/office/officeart/2005/8/layout/vList2"/>
    <dgm:cxn modelId="{97155E6A-18B9-414F-AE64-7A58B9D88E33}" type="presParOf" srcId="{FEC91A22-86C7-439D-8CCA-E9BFABBF458D}" destId="{7F94DD75-D7AE-4207-8506-4B3CE9C8D6C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3FA64DE-562F-4D21-A30B-77E0C8CBB73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18931BC5-0263-49E5-87E0-144EC1251033}">
      <dgm:prSet custT="1"/>
      <dgm:spPr/>
      <dgm:t>
        <a:bodyPr/>
        <a:lstStyle/>
        <a:p>
          <a:pPr algn="ctr" rtl="0">
            <a:spcAft>
              <a:spcPts val="600"/>
            </a:spcAft>
          </a:pPr>
          <a:r>
            <a:rPr lang="en-IN" sz="2400" dirty="0" smtClean="0"/>
            <a:t>Loop and Horn Antenna</a:t>
          </a:r>
        </a:p>
        <a:p>
          <a:pPr algn="ctr" rtl="0">
            <a:spcAft>
              <a:spcPts val="600"/>
            </a:spcAft>
          </a:pPr>
          <a:r>
            <a:rPr lang="en-IN" sz="2400" dirty="0" smtClean="0"/>
            <a:t>&amp; </a:t>
          </a:r>
        </a:p>
        <a:p>
          <a:pPr algn="ctr" rtl="0">
            <a:spcAft>
              <a:spcPts val="600"/>
            </a:spcAft>
          </a:pPr>
          <a:r>
            <a:rPr lang="en-IN" sz="2400" dirty="0" smtClean="0"/>
            <a:t>Antenna Types</a:t>
          </a:r>
          <a:endParaRPr lang="en-IN" sz="2400" dirty="0"/>
        </a:p>
      </dgm:t>
    </dgm:pt>
    <dgm:pt modelId="{3356F4C0-E567-41E9-9D00-854C679F2A5C}" type="parTrans" cxnId="{137768C5-7900-4641-AD99-D531637215B5}">
      <dgm:prSet/>
      <dgm:spPr/>
      <dgm:t>
        <a:bodyPr/>
        <a:lstStyle/>
        <a:p>
          <a:endParaRPr lang="en-IN"/>
        </a:p>
      </dgm:t>
    </dgm:pt>
    <dgm:pt modelId="{CA458D5C-50E7-4A5E-8F4C-239BAA4E6EC4}" type="sibTrans" cxnId="{137768C5-7900-4641-AD99-D531637215B5}">
      <dgm:prSet/>
      <dgm:spPr/>
      <dgm:t>
        <a:bodyPr/>
        <a:lstStyle/>
        <a:p>
          <a:endParaRPr lang="en-IN"/>
        </a:p>
      </dgm:t>
    </dgm:pt>
    <dgm:pt modelId="{EBF248A5-D82E-4C72-B6B4-BE35E3FAA9D4}" type="pres">
      <dgm:prSet presAssocID="{93FA64DE-562F-4D21-A30B-77E0C8CBB73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7E1633EB-6813-4CF9-B6A3-107BC987E0AC}" type="pres">
      <dgm:prSet presAssocID="{18931BC5-0263-49E5-87E0-144EC1251033}" presName="parentText" presStyleLbl="node1" presStyleIdx="0" presStyleCnt="1" custScaleY="254407">
        <dgm:presLayoutVars>
          <dgm:chMax val="0"/>
          <dgm:bulletEnabled val="1"/>
        </dgm:presLayoutVars>
      </dgm:prSet>
      <dgm:spPr/>
      <dgm:t>
        <a:bodyPr/>
        <a:lstStyle/>
        <a:p>
          <a:endParaRPr lang="en-IN"/>
        </a:p>
      </dgm:t>
    </dgm:pt>
  </dgm:ptLst>
  <dgm:cxnLst>
    <dgm:cxn modelId="{137768C5-7900-4641-AD99-D531637215B5}" srcId="{93FA64DE-562F-4D21-A30B-77E0C8CBB73D}" destId="{18931BC5-0263-49E5-87E0-144EC1251033}" srcOrd="0" destOrd="0" parTransId="{3356F4C0-E567-41E9-9D00-854C679F2A5C}" sibTransId="{CA458D5C-50E7-4A5E-8F4C-239BAA4E6EC4}"/>
    <dgm:cxn modelId="{6C581165-DE70-491F-8C43-FA1E39761883}" type="presOf" srcId="{18931BC5-0263-49E5-87E0-144EC1251033}" destId="{7E1633EB-6813-4CF9-B6A3-107BC987E0AC}" srcOrd="0" destOrd="0" presId="urn:microsoft.com/office/officeart/2005/8/layout/vList2"/>
    <dgm:cxn modelId="{66583243-9DC7-4CC6-BB95-BD4600557502}" type="presOf" srcId="{93FA64DE-562F-4D21-A30B-77E0C8CBB73D}" destId="{EBF248A5-D82E-4C72-B6B4-BE35E3FAA9D4}" srcOrd="0" destOrd="0" presId="urn:microsoft.com/office/officeart/2005/8/layout/vList2"/>
    <dgm:cxn modelId="{C4C0DCBC-B8E4-4FF6-A9C0-8D9FF75838CC}" type="presParOf" srcId="{EBF248A5-D82E-4C72-B6B4-BE35E3FAA9D4}" destId="{7E1633EB-6813-4CF9-B6A3-107BC987E0A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C1D9399-F66C-4987-95CB-ED8167460C5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5AD21A00-D534-4CEC-B36A-CDAB1D7F70C2}">
      <dgm:prSet/>
      <dgm:spPr/>
      <dgm:t>
        <a:bodyPr/>
        <a:lstStyle/>
        <a:p>
          <a:pPr rtl="0"/>
          <a:r>
            <a:rPr lang="en-US" dirty="0" smtClean="0"/>
            <a:t>Module 5: Chapter 1</a:t>
          </a:r>
          <a:endParaRPr lang="en-IN" dirty="0"/>
        </a:p>
      </dgm:t>
    </dgm:pt>
    <dgm:pt modelId="{B23AEC5A-4CC2-4720-8D9F-46E5C05548BF}" type="parTrans" cxnId="{4B8D2955-7C90-48C1-B876-BB7FE2DDF44D}">
      <dgm:prSet/>
      <dgm:spPr/>
      <dgm:t>
        <a:bodyPr/>
        <a:lstStyle/>
        <a:p>
          <a:endParaRPr lang="en-IN"/>
        </a:p>
      </dgm:t>
    </dgm:pt>
    <dgm:pt modelId="{F03B04A6-0FD8-4C7A-82F7-D6241BA9D0C8}" type="sibTrans" cxnId="{4B8D2955-7C90-48C1-B876-BB7FE2DDF44D}">
      <dgm:prSet/>
      <dgm:spPr/>
      <dgm:t>
        <a:bodyPr/>
        <a:lstStyle/>
        <a:p>
          <a:endParaRPr lang="en-IN"/>
        </a:p>
      </dgm:t>
    </dgm:pt>
    <dgm:pt modelId="{ABB48A67-6BA8-4043-8091-ED3F40E335AF}" type="pres">
      <dgm:prSet presAssocID="{DC1D9399-F66C-4987-95CB-ED8167460C5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F06E8F77-A2C7-4956-8E2B-23BE4BEB67B5}" type="pres">
      <dgm:prSet presAssocID="{5AD21A00-D534-4CEC-B36A-CDAB1D7F70C2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IN"/>
        </a:p>
      </dgm:t>
    </dgm:pt>
  </dgm:ptLst>
  <dgm:cxnLst>
    <dgm:cxn modelId="{D42CCE8A-A017-4C2A-964F-F9DB35053162}" type="presOf" srcId="{5AD21A00-D534-4CEC-B36A-CDAB1D7F70C2}" destId="{F06E8F77-A2C7-4956-8E2B-23BE4BEB67B5}" srcOrd="0" destOrd="0" presId="urn:microsoft.com/office/officeart/2005/8/layout/vList2"/>
    <dgm:cxn modelId="{4B8D2955-7C90-48C1-B876-BB7FE2DDF44D}" srcId="{DC1D9399-F66C-4987-95CB-ED8167460C5D}" destId="{5AD21A00-D534-4CEC-B36A-CDAB1D7F70C2}" srcOrd="0" destOrd="0" parTransId="{B23AEC5A-4CC2-4720-8D9F-46E5C05548BF}" sibTransId="{F03B04A6-0FD8-4C7A-82F7-D6241BA9D0C8}"/>
    <dgm:cxn modelId="{C3284AA2-0355-4906-8BE8-8D97A815736B}" type="presOf" srcId="{DC1D9399-F66C-4987-95CB-ED8167460C5D}" destId="{ABB48A67-6BA8-4043-8091-ED3F40E335AF}" srcOrd="0" destOrd="0" presId="urn:microsoft.com/office/officeart/2005/8/layout/vList2"/>
    <dgm:cxn modelId="{E935F373-0D67-42AC-89D5-3A349886E0C8}" type="presParOf" srcId="{ABB48A67-6BA8-4043-8091-ED3F40E335AF}" destId="{F06E8F77-A2C7-4956-8E2B-23BE4BEB67B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A4128E7-B3B9-4162-BB05-66A9D6357AD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FB4525F7-7FFD-45EC-9B46-3B10CD03A956}">
      <dgm:prSet/>
      <dgm:spPr/>
      <dgm:t>
        <a:bodyPr/>
        <a:lstStyle/>
        <a:p>
          <a:pPr rtl="0"/>
          <a:r>
            <a:rPr lang="en-IN" dirty="0" smtClean="0"/>
            <a:t>Loop and Horn Antenna:</a:t>
          </a:r>
          <a:endParaRPr lang="en-IN" dirty="0"/>
        </a:p>
      </dgm:t>
    </dgm:pt>
    <dgm:pt modelId="{3B5A1A80-0914-4612-8FAE-F7BAC67D310D}" type="parTrans" cxnId="{E7BE9D61-0B6C-447A-8985-DFD29EE42918}">
      <dgm:prSet/>
      <dgm:spPr/>
      <dgm:t>
        <a:bodyPr/>
        <a:lstStyle/>
        <a:p>
          <a:endParaRPr lang="en-IN"/>
        </a:p>
      </dgm:t>
    </dgm:pt>
    <dgm:pt modelId="{E262E161-1CB6-4126-BD90-97D8EC96FCD0}" type="sibTrans" cxnId="{E7BE9D61-0B6C-447A-8985-DFD29EE42918}">
      <dgm:prSet/>
      <dgm:spPr/>
      <dgm:t>
        <a:bodyPr/>
        <a:lstStyle/>
        <a:p>
          <a:endParaRPr lang="en-IN"/>
        </a:p>
      </dgm:t>
    </dgm:pt>
    <dgm:pt modelId="{0AA2B0D1-52DF-4C03-AB05-94D7F9A931DA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dirty="0" smtClean="0"/>
            <a:t>Introduction</a:t>
          </a:r>
          <a:endParaRPr lang="en-IN" dirty="0"/>
        </a:p>
      </dgm:t>
    </dgm:pt>
    <dgm:pt modelId="{62E0F9A2-635D-462E-A34F-404836622046}" type="parTrans" cxnId="{12AB504E-FA10-440B-B679-465C6DEDCC47}">
      <dgm:prSet/>
      <dgm:spPr/>
      <dgm:t>
        <a:bodyPr/>
        <a:lstStyle/>
        <a:p>
          <a:endParaRPr lang="en-IN"/>
        </a:p>
      </dgm:t>
    </dgm:pt>
    <dgm:pt modelId="{9BCDE5AB-1470-465B-B169-79D2ADF85D7A}" type="sibTrans" cxnId="{12AB504E-FA10-440B-B679-465C6DEDCC47}">
      <dgm:prSet/>
      <dgm:spPr/>
      <dgm:t>
        <a:bodyPr/>
        <a:lstStyle/>
        <a:p>
          <a:endParaRPr lang="en-IN"/>
        </a:p>
      </dgm:t>
    </dgm:pt>
    <dgm:pt modelId="{30BC96DC-E30E-41C2-AD8F-40080E4855BA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dirty="0" smtClean="0"/>
            <a:t>Small loop</a:t>
          </a:r>
          <a:endParaRPr lang="en-IN" dirty="0"/>
        </a:p>
      </dgm:t>
    </dgm:pt>
    <dgm:pt modelId="{47881FFB-70EF-47E1-B5C6-A43A3F0891A2}" type="parTrans" cxnId="{4416E14F-5C49-476C-B52B-1C13B6E2DE75}">
      <dgm:prSet/>
      <dgm:spPr/>
      <dgm:t>
        <a:bodyPr/>
        <a:lstStyle/>
        <a:p>
          <a:endParaRPr lang="en-IN"/>
        </a:p>
      </dgm:t>
    </dgm:pt>
    <dgm:pt modelId="{8C9DAF9A-ADC8-402A-8C46-AAA868AD1797}" type="sibTrans" cxnId="{4416E14F-5C49-476C-B52B-1C13B6E2DE75}">
      <dgm:prSet/>
      <dgm:spPr/>
      <dgm:t>
        <a:bodyPr/>
        <a:lstStyle/>
        <a:p>
          <a:endParaRPr lang="en-IN"/>
        </a:p>
      </dgm:t>
    </dgm:pt>
    <dgm:pt modelId="{7A77E257-872F-461E-8EB1-7AABD61F057A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dirty="0" smtClean="0"/>
            <a:t>Comparison of Far fields of Small Loop and Short Dipole</a:t>
          </a:r>
          <a:endParaRPr lang="en-IN" dirty="0"/>
        </a:p>
      </dgm:t>
    </dgm:pt>
    <dgm:pt modelId="{6345383A-0CF6-44DE-ABE6-72DAD0CEF00E}" type="parTrans" cxnId="{B5B99A4E-0EFE-48A1-87B1-CD2A21B3393C}">
      <dgm:prSet/>
      <dgm:spPr/>
      <dgm:t>
        <a:bodyPr/>
        <a:lstStyle/>
        <a:p>
          <a:endParaRPr lang="en-IN"/>
        </a:p>
      </dgm:t>
    </dgm:pt>
    <dgm:pt modelId="{11FEA5CC-E258-4E61-8595-491182F579B8}" type="sibTrans" cxnId="{B5B99A4E-0EFE-48A1-87B1-CD2A21B3393C}">
      <dgm:prSet/>
      <dgm:spPr/>
      <dgm:t>
        <a:bodyPr/>
        <a:lstStyle/>
        <a:p>
          <a:endParaRPr lang="en-IN"/>
        </a:p>
      </dgm:t>
    </dgm:pt>
    <dgm:pt modelId="{1BF1DD54-767D-4E89-BF76-921E9BFE68F9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dirty="0" smtClean="0"/>
            <a:t>The Loop Antenna General Case</a:t>
          </a:r>
          <a:endParaRPr lang="en-IN" dirty="0"/>
        </a:p>
      </dgm:t>
    </dgm:pt>
    <dgm:pt modelId="{C5FF3362-9A0A-48A8-974F-EC0329BBF0FC}" type="parTrans" cxnId="{83846F19-CA77-44C3-9064-9348FD9D6F98}">
      <dgm:prSet/>
      <dgm:spPr/>
      <dgm:t>
        <a:bodyPr/>
        <a:lstStyle/>
        <a:p>
          <a:endParaRPr lang="en-IN"/>
        </a:p>
      </dgm:t>
    </dgm:pt>
    <dgm:pt modelId="{E15C60FD-CE6F-47A6-A3B6-F3437A146C34}" type="sibTrans" cxnId="{83846F19-CA77-44C3-9064-9348FD9D6F98}">
      <dgm:prSet/>
      <dgm:spPr/>
      <dgm:t>
        <a:bodyPr/>
        <a:lstStyle/>
        <a:p>
          <a:endParaRPr lang="en-IN"/>
        </a:p>
      </dgm:t>
    </dgm:pt>
    <dgm:pt modelId="{D234FACC-1593-4894-9DF1-BDE836AC304F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dirty="0" smtClean="0"/>
            <a:t>Far field Patterns of Circular Loop Antenna with Uniform Current</a:t>
          </a:r>
          <a:endParaRPr lang="en-IN" dirty="0"/>
        </a:p>
      </dgm:t>
    </dgm:pt>
    <dgm:pt modelId="{5A021A13-4D93-4E5E-B7E3-DEE98B2E288D}" type="parTrans" cxnId="{7B2DE3DE-84B3-4EF7-AA70-CDDD18D89A60}">
      <dgm:prSet/>
      <dgm:spPr/>
      <dgm:t>
        <a:bodyPr/>
        <a:lstStyle/>
        <a:p>
          <a:endParaRPr lang="en-IN"/>
        </a:p>
      </dgm:t>
    </dgm:pt>
    <dgm:pt modelId="{0FA6D61A-DC37-406D-95BC-6272C193CB64}" type="sibTrans" cxnId="{7B2DE3DE-84B3-4EF7-AA70-CDDD18D89A60}">
      <dgm:prSet/>
      <dgm:spPr/>
      <dgm:t>
        <a:bodyPr/>
        <a:lstStyle/>
        <a:p>
          <a:endParaRPr lang="en-IN"/>
        </a:p>
      </dgm:t>
    </dgm:pt>
    <dgm:pt modelId="{DD907519-2AB9-480D-81EF-AE43BDF5AFF8}">
      <dgm:prSet/>
      <dgm:spPr/>
      <dgm:t>
        <a:bodyPr/>
        <a:lstStyle/>
        <a:p>
          <a:r>
            <a:rPr lang="en-IN" dirty="0" smtClean="0"/>
            <a:t>Radiation Resistance of Loops</a:t>
          </a:r>
        </a:p>
      </dgm:t>
    </dgm:pt>
    <dgm:pt modelId="{DD42DAB0-0654-484D-A932-B8536AC39164}" type="parTrans" cxnId="{296AB988-5F23-4D97-9023-E3CB758DF2AB}">
      <dgm:prSet/>
      <dgm:spPr/>
      <dgm:t>
        <a:bodyPr/>
        <a:lstStyle/>
        <a:p>
          <a:endParaRPr lang="en-IN"/>
        </a:p>
      </dgm:t>
    </dgm:pt>
    <dgm:pt modelId="{C34F380B-397B-4525-B005-C615BD01AD8C}" type="sibTrans" cxnId="{296AB988-5F23-4D97-9023-E3CB758DF2AB}">
      <dgm:prSet/>
      <dgm:spPr/>
      <dgm:t>
        <a:bodyPr/>
        <a:lstStyle/>
        <a:p>
          <a:endParaRPr lang="en-IN"/>
        </a:p>
      </dgm:t>
    </dgm:pt>
    <dgm:pt modelId="{82D5C5F4-5035-400D-90A9-40CF33D404AF}">
      <dgm:prSet/>
      <dgm:spPr/>
      <dgm:t>
        <a:bodyPr/>
        <a:lstStyle/>
        <a:p>
          <a:r>
            <a:rPr lang="en-IN" dirty="0" smtClean="0"/>
            <a:t>Directivity of Circular Loop Antennas with Uniform Current</a:t>
          </a:r>
        </a:p>
      </dgm:t>
    </dgm:pt>
    <dgm:pt modelId="{348546FF-4ED0-4ADB-B167-8F824635A4B6}" type="parTrans" cxnId="{139E835F-BC06-4120-9CEA-D4BF766B1EAD}">
      <dgm:prSet/>
      <dgm:spPr/>
      <dgm:t>
        <a:bodyPr/>
        <a:lstStyle/>
        <a:p>
          <a:endParaRPr lang="en-IN"/>
        </a:p>
      </dgm:t>
    </dgm:pt>
    <dgm:pt modelId="{E6628E92-0757-4D26-AAAB-529EBA14165C}" type="sibTrans" cxnId="{139E835F-BC06-4120-9CEA-D4BF766B1EAD}">
      <dgm:prSet/>
      <dgm:spPr/>
      <dgm:t>
        <a:bodyPr/>
        <a:lstStyle/>
        <a:p>
          <a:endParaRPr lang="en-IN"/>
        </a:p>
      </dgm:t>
    </dgm:pt>
    <dgm:pt modelId="{CEF632A5-315B-4D01-A70B-050316CE6A45}">
      <dgm:prSet/>
      <dgm:spPr/>
      <dgm:t>
        <a:bodyPr/>
        <a:lstStyle/>
        <a:p>
          <a:r>
            <a:rPr lang="en-IN" dirty="0" smtClean="0"/>
            <a:t>Horn antennas Rectangular Horn Antennas</a:t>
          </a:r>
        </a:p>
      </dgm:t>
    </dgm:pt>
    <dgm:pt modelId="{969603F4-6C3C-4549-A88E-AAE75F18A516}" type="parTrans" cxnId="{AB244FAD-C24B-4032-9294-85C590CFE346}">
      <dgm:prSet/>
      <dgm:spPr/>
      <dgm:t>
        <a:bodyPr/>
        <a:lstStyle/>
        <a:p>
          <a:endParaRPr lang="en-IN"/>
        </a:p>
      </dgm:t>
    </dgm:pt>
    <dgm:pt modelId="{EF02B951-6C12-4148-A905-B98CF5869668}" type="sibTrans" cxnId="{AB244FAD-C24B-4032-9294-85C590CFE346}">
      <dgm:prSet/>
      <dgm:spPr/>
      <dgm:t>
        <a:bodyPr/>
        <a:lstStyle/>
        <a:p>
          <a:endParaRPr lang="en-IN"/>
        </a:p>
      </dgm:t>
    </dgm:pt>
    <dgm:pt modelId="{64D86F2B-DD15-4CB0-85C7-885C12E28AB8}" type="pres">
      <dgm:prSet presAssocID="{2A4128E7-B3B9-4162-BB05-66A9D6357AD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C526CDD4-08A9-45E4-9CE3-63E7D4DD6BEA}" type="pres">
      <dgm:prSet presAssocID="{FB4525F7-7FFD-45EC-9B46-3B10CD03A956}" presName="linNode" presStyleCnt="0"/>
      <dgm:spPr/>
    </dgm:pt>
    <dgm:pt modelId="{DB7FC29E-D776-4C16-B7B4-78286B87C17E}" type="pres">
      <dgm:prSet presAssocID="{FB4525F7-7FFD-45EC-9B46-3B10CD03A956}" presName="parentText" presStyleLbl="node1" presStyleIdx="0" presStyleCnt="1" custScaleX="100000">
        <dgm:presLayoutVars>
          <dgm:chMax val="1"/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BFD118DA-1034-415C-B525-DB23AE18A4DA}" type="pres">
      <dgm:prSet presAssocID="{FB4525F7-7FFD-45EC-9B46-3B10CD03A956}" presName="descendantText" presStyleLbl="alignAccFollowNode1" presStyleIdx="0" presStyleCnt="1" custLinFactNeighborX="229" custLinFactNeighborY="3148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</dgm:ptLst>
  <dgm:cxnLst>
    <dgm:cxn modelId="{73CA9D2D-4003-415C-8A56-D83B0CB76792}" type="presOf" srcId="{FB4525F7-7FFD-45EC-9B46-3B10CD03A956}" destId="{DB7FC29E-D776-4C16-B7B4-78286B87C17E}" srcOrd="0" destOrd="0" presId="urn:microsoft.com/office/officeart/2005/8/layout/vList5"/>
    <dgm:cxn modelId="{B5B99A4E-0EFE-48A1-87B1-CD2A21B3393C}" srcId="{FB4525F7-7FFD-45EC-9B46-3B10CD03A956}" destId="{7A77E257-872F-461E-8EB1-7AABD61F057A}" srcOrd="2" destOrd="0" parTransId="{6345383A-0CF6-44DE-ABE6-72DAD0CEF00E}" sibTransId="{11FEA5CC-E258-4E61-8595-491182F579B8}"/>
    <dgm:cxn modelId="{7D48F80D-D1D1-44BD-B2E4-A80644A1FBB5}" type="presOf" srcId="{7A77E257-872F-461E-8EB1-7AABD61F057A}" destId="{BFD118DA-1034-415C-B525-DB23AE18A4DA}" srcOrd="0" destOrd="2" presId="urn:microsoft.com/office/officeart/2005/8/layout/vList5"/>
    <dgm:cxn modelId="{139E835F-BC06-4120-9CEA-D4BF766B1EAD}" srcId="{FB4525F7-7FFD-45EC-9B46-3B10CD03A956}" destId="{82D5C5F4-5035-400D-90A9-40CF33D404AF}" srcOrd="6" destOrd="0" parTransId="{348546FF-4ED0-4ADB-B167-8F824635A4B6}" sibTransId="{E6628E92-0757-4D26-AAAB-529EBA14165C}"/>
    <dgm:cxn modelId="{AF05105C-21ED-4107-A140-B0ED8CB4431F}" type="presOf" srcId="{DD907519-2AB9-480D-81EF-AE43BDF5AFF8}" destId="{BFD118DA-1034-415C-B525-DB23AE18A4DA}" srcOrd="0" destOrd="5" presId="urn:microsoft.com/office/officeart/2005/8/layout/vList5"/>
    <dgm:cxn modelId="{83846F19-CA77-44C3-9064-9348FD9D6F98}" srcId="{FB4525F7-7FFD-45EC-9B46-3B10CD03A956}" destId="{1BF1DD54-767D-4E89-BF76-921E9BFE68F9}" srcOrd="3" destOrd="0" parTransId="{C5FF3362-9A0A-48A8-974F-EC0329BBF0FC}" sibTransId="{E15C60FD-CE6F-47A6-A3B6-F3437A146C34}"/>
    <dgm:cxn modelId="{C68002BD-82E3-4708-9017-96D748A6B80F}" type="presOf" srcId="{CEF632A5-315B-4D01-A70B-050316CE6A45}" destId="{BFD118DA-1034-415C-B525-DB23AE18A4DA}" srcOrd="0" destOrd="7" presId="urn:microsoft.com/office/officeart/2005/8/layout/vList5"/>
    <dgm:cxn modelId="{E7BE9D61-0B6C-447A-8985-DFD29EE42918}" srcId="{2A4128E7-B3B9-4162-BB05-66A9D6357ADD}" destId="{FB4525F7-7FFD-45EC-9B46-3B10CD03A956}" srcOrd="0" destOrd="0" parTransId="{3B5A1A80-0914-4612-8FAE-F7BAC67D310D}" sibTransId="{E262E161-1CB6-4126-BD90-97D8EC96FCD0}"/>
    <dgm:cxn modelId="{12AB504E-FA10-440B-B679-465C6DEDCC47}" srcId="{FB4525F7-7FFD-45EC-9B46-3B10CD03A956}" destId="{0AA2B0D1-52DF-4C03-AB05-94D7F9A931DA}" srcOrd="0" destOrd="0" parTransId="{62E0F9A2-635D-462E-A34F-404836622046}" sibTransId="{9BCDE5AB-1470-465B-B169-79D2ADF85D7A}"/>
    <dgm:cxn modelId="{4416E14F-5C49-476C-B52B-1C13B6E2DE75}" srcId="{FB4525F7-7FFD-45EC-9B46-3B10CD03A956}" destId="{30BC96DC-E30E-41C2-AD8F-40080E4855BA}" srcOrd="1" destOrd="0" parTransId="{47881FFB-70EF-47E1-B5C6-A43A3F0891A2}" sibTransId="{8C9DAF9A-ADC8-402A-8C46-AAA868AD1797}"/>
    <dgm:cxn modelId="{EBB393CA-4171-49FE-9CC6-F0E266DB48EA}" type="presOf" srcId="{1BF1DD54-767D-4E89-BF76-921E9BFE68F9}" destId="{BFD118DA-1034-415C-B525-DB23AE18A4DA}" srcOrd="0" destOrd="3" presId="urn:microsoft.com/office/officeart/2005/8/layout/vList5"/>
    <dgm:cxn modelId="{296AB988-5F23-4D97-9023-E3CB758DF2AB}" srcId="{FB4525F7-7FFD-45EC-9B46-3B10CD03A956}" destId="{DD907519-2AB9-480D-81EF-AE43BDF5AFF8}" srcOrd="5" destOrd="0" parTransId="{DD42DAB0-0654-484D-A932-B8536AC39164}" sibTransId="{C34F380B-397B-4525-B005-C615BD01AD8C}"/>
    <dgm:cxn modelId="{7143A40A-7E70-4C17-8CE1-C3928198A6B7}" type="presOf" srcId="{82D5C5F4-5035-400D-90A9-40CF33D404AF}" destId="{BFD118DA-1034-415C-B525-DB23AE18A4DA}" srcOrd="0" destOrd="6" presId="urn:microsoft.com/office/officeart/2005/8/layout/vList5"/>
    <dgm:cxn modelId="{D4A95542-0026-4C25-A1E6-53845B9439CE}" type="presOf" srcId="{30BC96DC-E30E-41C2-AD8F-40080E4855BA}" destId="{BFD118DA-1034-415C-B525-DB23AE18A4DA}" srcOrd="0" destOrd="1" presId="urn:microsoft.com/office/officeart/2005/8/layout/vList5"/>
    <dgm:cxn modelId="{AB244FAD-C24B-4032-9294-85C590CFE346}" srcId="{FB4525F7-7FFD-45EC-9B46-3B10CD03A956}" destId="{CEF632A5-315B-4D01-A70B-050316CE6A45}" srcOrd="7" destOrd="0" parTransId="{969603F4-6C3C-4549-A88E-AAE75F18A516}" sibTransId="{EF02B951-6C12-4148-A905-B98CF5869668}"/>
    <dgm:cxn modelId="{7B2DE3DE-84B3-4EF7-AA70-CDDD18D89A60}" srcId="{FB4525F7-7FFD-45EC-9B46-3B10CD03A956}" destId="{D234FACC-1593-4894-9DF1-BDE836AC304F}" srcOrd="4" destOrd="0" parTransId="{5A021A13-4D93-4E5E-B7E3-DEE98B2E288D}" sibTransId="{0FA6D61A-DC37-406D-95BC-6272C193CB64}"/>
    <dgm:cxn modelId="{B516C97C-3DF2-4117-A460-10056AA27F88}" type="presOf" srcId="{0AA2B0D1-52DF-4C03-AB05-94D7F9A931DA}" destId="{BFD118DA-1034-415C-B525-DB23AE18A4DA}" srcOrd="0" destOrd="0" presId="urn:microsoft.com/office/officeart/2005/8/layout/vList5"/>
    <dgm:cxn modelId="{FDCCDE90-8753-4D4F-8503-00D11EE48AB7}" type="presOf" srcId="{D234FACC-1593-4894-9DF1-BDE836AC304F}" destId="{BFD118DA-1034-415C-B525-DB23AE18A4DA}" srcOrd="0" destOrd="4" presId="urn:microsoft.com/office/officeart/2005/8/layout/vList5"/>
    <dgm:cxn modelId="{B933AA42-C078-4B66-A78C-BF3F1A0443DB}" type="presOf" srcId="{2A4128E7-B3B9-4162-BB05-66A9D6357ADD}" destId="{64D86F2B-DD15-4CB0-85C7-885C12E28AB8}" srcOrd="0" destOrd="0" presId="urn:microsoft.com/office/officeart/2005/8/layout/vList5"/>
    <dgm:cxn modelId="{EC3A3FC6-71DC-4C0C-8F15-735DF44AE570}" type="presParOf" srcId="{64D86F2B-DD15-4CB0-85C7-885C12E28AB8}" destId="{C526CDD4-08A9-45E4-9CE3-63E7D4DD6BEA}" srcOrd="0" destOrd="0" presId="urn:microsoft.com/office/officeart/2005/8/layout/vList5"/>
    <dgm:cxn modelId="{465A8D73-DCB3-446D-B532-22ECC0958F6D}" type="presParOf" srcId="{C526CDD4-08A9-45E4-9CE3-63E7D4DD6BEA}" destId="{DB7FC29E-D776-4C16-B7B4-78286B87C17E}" srcOrd="0" destOrd="0" presId="urn:microsoft.com/office/officeart/2005/8/layout/vList5"/>
    <dgm:cxn modelId="{BCD2B035-9755-4B74-B44B-C2E726D008C6}" type="presParOf" srcId="{C526CDD4-08A9-45E4-9CE3-63E7D4DD6BEA}" destId="{BFD118DA-1034-415C-B525-DB23AE18A4D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9589B5B-4C08-4200-A192-D654C16BF13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IN"/>
        </a:p>
      </dgm:t>
    </dgm:pt>
    <dgm:pt modelId="{93772310-7DFC-4767-9A81-E2C6798901E1}">
      <dgm:prSet/>
      <dgm:spPr/>
      <dgm:t>
        <a:bodyPr/>
        <a:lstStyle/>
        <a:p>
          <a:pPr rtl="0"/>
          <a:r>
            <a:rPr lang="en-US" smtClean="0"/>
            <a:t>Suggested Reading</a:t>
          </a:r>
          <a:endParaRPr lang="en-IN"/>
        </a:p>
      </dgm:t>
    </dgm:pt>
    <dgm:pt modelId="{409C6F05-9D02-4289-ADA7-59F7352CFF63}" type="parTrans" cxnId="{5A92E9AC-804E-4887-AD6F-146310CF9AE2}">
      <dgm:prSet/>
      <dgm:spPr/>
      <dgm:t>
        <a:bodyPr/>
        <a:lstStyle/>
        <a:p>
          <a:endParaRPr lang="en-IN"/>
        </a:p>
      </dgm:t>
    </dgm:pt>
    <dgm:pt modelId="{119A04F2-1630-4AE6-BD3F-E7D1EB199A56}" type="sibTrans" cxnId="{5A92E9AC-804E-4887-AD6F-146310CF9AE2}">
      <dgm:prSet/>
      <dgm:spPr/>
      <dgm:t>
        <a:bodyPr/>
        <a:lstStyle/>
        <a:p>
          <a:endParaRPr lang="en-IN"/>
        </a:p>
      </dgm:t>
    </dgm:pt>
    <dgm:pt modelId="{0838745F-8893-4FB8-AC23-E6B0CBCBD351}" type="pres">
      <dgm:prSet presAssocID="{59589B5B-4C08-4200-A192-D654C16BF13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D9CF4C14-9BC7-4008-97E5-DF549F71B503}" type="pres">
      <dgm:prSet presAssocID="{93772310-7DFC-4767-9A81-E2C6798901E1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IN"/>
        </a:p>
      </dgm:t>
    </dgm:pt>
  </dgm:ptLst>
  <dgm:cxnLst>
    <dgm:cxn modelId="{5A92E9AC-804E-4887-AD6F-146310CF9AE2}" srcId="{59589B5B-4C08-4200-A192-D654C16BF135}" destId="{93772310-7DFC-4767-9A81-E2C6798901E1}" srcOrd="0" destOrd="0" parTransId="{409C6F05-9D02-4289-ADA7-59F7352CFF63}" sibTransId="{119A04F2-1630-4AE6-BD3F-E7D1EB199A56}"/>
    <dgm:cxn modelId="{86DDF4F3-C44C-4B76-985C-F45446A8F655}" type="presOf" srcId="{93772310-7DFC-4767-9A81-E2C6798901E1}" destId="{D9CF4C14-9BC7-4008-97E5-DF549F71B503}" srcOrd="0" destOrd="0" presId="urn:microsoft.com/office/officeart/2005/8/layout/vList2"/>
    <dgm:cxn modelId="{AD5504DA-A707-4FD3-835F-7A7663631E54}" type="presOf" srcId="{59589B5B-4C08-4200-A192-D654C16BF135}" destId="{0838745F-8893-4FB8-AC23-E6B0CBCBD351}" srcOrd="0" destOrd="0" presId="urn:microsoft.com/office/officeart/2005/8/layout/vList2"/>
    <dgm:cxn modelId="{9BE75B71-008C-48DD-9F05-B84F7D8F2D14}" type="presParOf" srcId="{0838745F-8893-4FB8-AC23-E6B0CBCBD351}" destId="{D9CF4C14-9BC7-4008-97E5-DF549F71B50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B1ED8B3-58CE-41EE-AC06-ACDDA505F30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0AF5113B-29C5-49F6-A8AF-C9177CF9EB69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IN" dirty="0" smtClean="0"/>
            <a:t>Text 3: “Antennas and Wave Propagation”</a:t>
          </a:r>
        </a:p>
        <a:p>
          <a:pPr rtl="0"/>
          <a:r>
            <a:rPr lang="en-IN" dirty="0" smtClean="0"/>
            <a:t>John D. Krauss, Ronald J </a:t>
          </a:r>
          <a:r>
            <a:rPr lang="en-IN" dirty="0" err="1" smtClean="0"/>
            <a:t>Marhefka</a:t>
          </a:r>
          <a:r>
            <a:rPr lang="en-IN" dirty="0" smtClean="0"/>
            <a:t> and Ahmad S Khan, 4</a:t>
          </a:r>
          <a:r>
            <a:rPr lang="en-IN" baseline="30000" dirty="0" smtClean="0"/>
            <a:t>th</a:t>
          </a:r>
          <a:r>
            <a:rPr lang="en-IN" dirty="0" smtClean="0"/>
            <a:t> Special Indian Edition , McGraw- Hill Education </a:t>
          </a:r>
          <a:r>
            <a:rPr lang="en-IN" dirty="0" err="1" smtClean="0"/>
            <a:t>Pvt.</a:t>
          </a:r>
          <a:r>
            <a:rPr lang="en-IN" dirty="0" smtClean="0"/>
            <a:t> Ltd., 2010. </a:t>
          </a:r>
          <a:endParaRPr lang="en-IN" dirty="0"/>
        </a:p>
      </dgm:t>
    </dgm:pt>
    <dgm:pt modelId="{F10A608A-6332-4B78-BCCE-2E6031C55D06}" type="parTrans" cxnId="{BBA65B6E-B426-410A-BC67-481008AA924B}">
      <dgm:prSet/>
      <dgm:spPr/>
      <dgm:t>
        <a:bodyPr/>
        <a:lstStyle/>
        <a:p>
          <a:endParaRPr lang="en-IN"/>
        </a:p>
      </dgm:t>
    </dgm:pt>
    <dgm:pt modelId="{03AEEEAD-F33E-49D8-BC23-9865C17ADCB6}" type="sibTrans" cxnId="{BBA65B6E-B426-410A-BC67-481008AA924B}">
      <dgm:prSet/>
      <dgm:spPr/>
      <dgm:t>
        <a:bodyPr/>
        <a:lstStyle/>
        <a:p>
          <a:endParaRPr lang="en-IN"/>
        </a:p>
      </dgm:t>
    </dgm:pt>
    <dgm:pt modelId="{0FDCEBE9-999D-411C-88E9-1E9707B6F4BD}" type="pres">
      <dgm:prSet presAssocID="{AB1ED8B3-58CE-41EE-AC06-ACDDA505F30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A7A38ED5-A48F-4D62-BD4D-7B9D29C5CA16}" type="pres">
      <dgm:prSet presAssocID="{0AF5113B-29C5-49F6-A8AF-C9177CF9EB69}" presName="parentText" presStyleLbl="node1" presStyleIdx="0" presStyleCnt="1" custScaleY="123911" custLinFactNeighborX="14773" custLinFactNeighborY="-3364">
        <dgm:presLayoutVars>
          <dgm:chMax val="0"/>
          <dgm:bulletEnabled val="1"/>
        </dgm:presLayoutVars>
      </dgm:prSet>
      <dgm:spPr/>
      <dgm:t>
        <a:bodyPr/>
        <a:lstStyle/>
        <a:p>
          <a:endParaRPr lang="en-IN"/>
        </a:p>
      </dgm:t>
    </dgm:pt>
  </dgm:ptLst>
  <dgm:cxnLst>
    <dgm:cxn modelId="{9D3CCA0E-DD95-44A6-8594-54B213814314}" type="presOf" srcId="{AB1ED8B3-58CE-41EE-AC06-ACDDA505F30D}" destId="{0FDCEBE9-999D-411C-88E9-1E9707B6F4BD}" srcOrd="0" destOrd="0" presId="urn:microsoft.com/office/officeart/2005/8/layout/vList2"/>
    <dgm:cxn modelId="{14D05245-7554-46B3-8360-CC0BCD3B2083}" type="presOf" srcId="{0AF5113B-29C5-49F6-A8AF-C9177CF9EB69}" destId="{A7A38ED5-A48F-4D62-BD4D-7B9D29C5CA16}" srcOrd="0" destOrd="0" presId="urn:microsoft.com/office/officeart/2005/8/layout/vList2"/>
    <dgm:cxn modelId="{BBA65B6E-B426-410A-BC67-481008AA924B}" srcId="{AB1ED8B3-58CE-41EE-AC06-ACDDA505F30D}" destId="{0AF5113B-29C5-49F6-A8AF-C9177CF9EB69}" srcOrd="0" destOrd="0" parTransId="{F10A608A-6332-4B78-BCCE-2E6031C55D06}" sibTransId="{03AEEEAD-F33E-49D8-BC23-9865C17ADCB6}"/>
    <dgm:cxn modelId="{F0823C6B-C9EB-41AA-9093-69A7B9DC00BD}" type="presParOf" srcId="{0FDCEBE9-999D-411C-88E9-1E9707B6F4BD}" destId="{A7A38ED5-A48F-4D62-BD4D-7B9D29C5CA1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36DDD7E-442F-407B-BB69-846D4E0B2ED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3238A172-17C3-43CA-93B6-FE40E326EBC7}">
      <dgm:prSet/>
      <dgm:spPr/>
      <dgm:t>
        <a:bodyPr/>
        <a:lstStyle/>
        <a:p>
          <a:pPr rtl="0"/>
          <a:r>
            <a:rPr lang="fr-FR" dirty="0" err="1" smtClean="0"/>
            <a:t>Text</a:t>
          </a:r>
          <a:r>
            <a:rPr lang="fr-FR" dirty="0" smtClean="0"/>
            <a:t> 7: </a:t>
          </a:r>
          <a:endParaRPr lang="en-IN" dirty="0"/>
        </a:p>
      </dgm:t>
    </dgm:pt>
    <dgm:pt modelId="{72F905C3-80B6-4109-BAD7-2CE562610A98}" type="parTrans" cxnId="{10C1DED8-D098-4879-9199-47A206198392}">
      <dgm:prSet/>
      <dgm:spPr/>
      <dgm:t>
        <a:bodyPr/>
        <a:lstStyle/>
        <a:p>
          <a:endParaRPr lang="en-IN"/>
        </a:p>
      </dgm:t>
    </dgm:pt>
    <dgm:pt modelId="{2FA85335-3F2E-4DA1-A056-C9B7A8305895}" type="sibTrans" cxnId="{10C1DED8-D098-4879-9199-47A206198392}">
      <dgm:prSet/>
      <dgm:spPr/>
      <dgm:t>
        <a:bodyPr/>
        <a:lstStyle/>
        <a:p>
          <a:endParaRPr lang="en-IN"/>
        </a:p>
      </dgm:t>
    </dgm:pt>
    <dgm:pt modelId="{284C6551-98C4-4D91-9865-4A1507A03FAE}">
      <dgm:prSet/>
      <dgm:spPr/>
      <dgm:t>
        <a:bodyPr/>
        <a:lstStyle/>
        <a:p>
          <a:pPr rtl="0"/>
          <a:r>
            <a:rPr lang="fr-FR" dirty="0" smtClean="0"/>
            <a:t>Sections: </a:t>
          </a:r>
          <a:r>
            <a:rPr lang="en-IN" dirty="0" smtClean="0"/>
            <a:t>7.1-7.8, 7.19, 7.20</a:t>
          </a:r>
          <a:endParaRPr lang="en-IN" dirty="0"/>
        </a:p>
      </dgm:t>
    </dgm:pt>
    <dgm:pt modelId="{6F724BE3-0003-4427-963F-0E8CE370164F}" type="parTrans" cxnId="{EC3A9262-83EB-4B51-A559-47DFE46C8822}">
      <dgm:prSet/>
      <dgm:spPr/>
      <dgm:t>
        <a:bodyPr/>
        <a:lstStyle/>
        <a:p>
          <a:endParaRPr lang="en-IN"/>
        </a:p>
      </dgm:t>
    </dgm:pt>
    <dgm:pt modelId="{D0F2E73E-A313-4BBF-A998-0E6929D2178C}" type="sibTrans" cxnId="{EC3A9262-83EB-4B51-A559-47DFE46C8822}">
      <dgm:prSet/>
      <dgm:spPr/>
      <dgm:t>
        <a:bodyPr/>
        <a:lstStyle/>
        <a:p>
          <a:endParaRPr lang="en-IN"/>
        </a:p>
      </dgm:t>
    </dgm:pt>
    <dgm:pt modelId="{5102E9B2-2C42-4094-B761-43C12B33312F}" type="pres">
      <dgm:prSet presAssocID="{936DDD7E-442F-407B-BB69-846D4E0B2ED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1D656B26-1221-462C-AF3B-157500140217}" type="pres">
      <dgm:prSet presAssocID="{3238A172-17C3-43CA-93B6-FE40E326EBC7}" presName="parentText" presStyleLbl="node1" presStyleIdx="0" presStyleCnt="2" custLinFactNeighborX="-1111" custLinFactNeighborY="-18251">
        <dgm:presLayoutVars>
          <dgm:chMax val="0"/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BFE23586-BC2D-4C32-9CAD-59985613E53B}" type="pres">
      <dgm:prSet presAssocID="{2FA85335-3F2E-4DA1-A056-C9B7A8305895}" presName="spacer" presStyleCnt="0"/>
      <dgm:spPr/>
    </dgm:pt>
    <dgm:pt modelId="{25815F3F-AEEA-49B3-BEBF-2ACBF64BEDA9}" type="pres">
      <dgm:prSet presAssocID="{284C6551-98C4-4D91-9865-4A1507A03FAE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IN"/>
        </a:p>
      </dgm:t>
    </dgm:pt>
  </dgm:ptLst>
  <dgm:cxnLst>
    <dgm:cxn modelId="{10C1DED8-D098-4879-9199-47A206198392}" srcId="{936DDD7E-442F-407B-BB69-846D4E0B2ED8}" destId="{3238A172-17C3-43CA-93B6-FE40E326EBC7}" srcOrd="0" destOrd="0" parTransId="{72F905C3-80B6-4109-BAD7-2CE562610A98}" sibTransId="{2FA85335-3F2E-4DA1-A056-C9B7A8305895}"/>
    <dgm:cxn modelId="{2BB5B6B1-775B-4C7F-86F3-91B8921DD82E}" type="presOf" srcId="{284C6551-98C4-4D91-9865-4A1507A03FAE}" destId="{25815F3F-AEEA-49B3-BEBF-2ACBF64BEDA9}" srcOrd="0" destOrd="0" presId="urn:microsoft.com/office/officeart/2005/8/layout/vList2"/>
    <dgm:cxn modelId="{C412594F-7FC0-4006-A92D-E2A46FD61388}" type="presOf" srcId="{3238A172-17C3-43CA-93B6-FE40E326EBC7}" destId="{1D656B26-1221-462C-AF3B-157500140217}" srcOrd="0" destOrd="0" presId="urn:microsoft.com/office/officeart/2005/8/layout/vList2"/>
    <dgm:cxn modelId="{EC3A9262-83EB-4B51-A559-47DFE46C8822}" srcId="{936DDD7E-442F-407B-BB69-846D4E0B2ED8}" destId="{284C6551-98C4-4D91-9865-4A1507A03FAE}" srcOrd="1" destOrd="0" parTransId="{6F724BE3-0003-4427-963F-0E8CE370164F}" sibTransId="{D0F2E73E-A313-4BBF-A998-0E6929D2178C}"/>
    <dgm:cxn modelId="{02358CF8-1C18-47B0-BEC1-ED378B524B3D}" type="presOf" srcId="{936DDD7E-442F-407B-BB69-846D4E0B2ED8}" destId="{5102E9B2-2C42-4094-B761-43C12B33312F}" srcOrd="0" destOrd="0" presId="urn:microsoft.com/office/officeart/2005/8/layout/vList2"/>
    <dgm:cxn modelId="{D09FA1D4-C473-4B1D-A999-ADDC71A6B1F5}" type="presParOf" srcId="{5102E9B2-2C42-4094-B761-43C12B33312F}" destId="{1D656B26-1221-462C-AF3B-157500140217}" srcOrd="0" destOrd="0" presId="urn:microsoft.com/office/officeart/2005/8/layout/vList2"/>
    <dgm:cxn modelId="{842324EE-A625-4328-9AE4-22DCB1723F82}" type="presParOf" srcId="{5102E9B2-2C42-4094-B761-43C12B33312F}" destId="{BFE23586-BC2D-4C32-9CAD-59985613E53B}" srcOrd="1" destOrd="0" presId="urn:microsoft.com/office/officeart/2005/8/layout/vList2"/>
    <dgm:cxn modelId="{9CE36DE9-CE5C-427E-8044-9277B8886C86}" type="presParOf" srcId="{5102E9B2-2C42-4094-B761-43C12B33312F}" destId="{25815F3F-AEEA-49B3-BEBF-2ACBF64BEDA9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C68E38-655A-4770-AA31-F3BBB3DC10C6}">
      <dsp:nvSpPr>
        <dsp:cNvPr id="0" name=""/>
        <dsp:cNvSpPr/>
      </dsp:nvSpPr>
      <dsp:spPr>
        <a:xfrm>
          <a:off x="0" y="5807"/>
          <a:ext cx="2895600" cy="327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rgbClr val="FFFF00"/>
              </a:solidFill>
            </a:rPr>
            <a:t>Course Coordinator:</a:t>
          </a:r>
          <a:endParaRPr lang="en-IN" sz="1400" b="1" kern="1200" dirty="0">
            <a:solidFill>
              <a:srgbClr val="FFFF00"/>
            </a:solidFill>
          </a:endParaRPr>
        </a:p>
      </dsp:txBody>
      <dsp:txXfrm>
        <a:off x="15992" y="21799"/>
        <a:ext cx="2863616" cy="295616"/>
      </dsp:txXfrm>
    </dsp:sp>
    <dsp:sp modelId="{984016C2-1E25-4417-8960-5BE2370A8EC3}">
      <dsp:nvSpPr>
        <dsp:cNvPr id="0" name=""/>
        <dsp:cNvSpPr/>
      </dsp:nvSpPr>
      <dsp:spPr>
        <a:xfrm>
          <a:off x="0" y="373727"/>
          <a:ext cx="2895600" cy="327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Guruprasad K N</a:t>
          </a:r>
          <a:endParaRPr lang="en-IN" sz="1400" kern="1200" dirty="0"/>
        </a:p>
      </dsp:txBody>
      <dsp:txXfrm>
        <a:off x="15992" y="389719"/>
        <a:ext cx="2863616" cy="295616"/>
      </dsp:txXfrm>
    </dsp:sp>
    <dsp:sp modelId="{1A968EF5-885F-4DBD-AADC-E95A56A22BCE}">
      <dsp:nvSpPr>
        <dsp:cNvPr id="0" name=""/>
        <dsp:cNvSpPr/>
      </dsp:nvSpPr>
      <dsp:spPr>
        <a:xfrm>
          <a:off x="0" y="741647"/>
          <a:ext cx="2895600" cy="327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smtClean="0"/>
            <a:t>Assistant Professor</a:t>
          </a:r>
          <a:endParaRPr lang="en-IN" sz="1400" kern="1200"/>
        </a:p>
      </dsp:txBody>
      <dsp:txXfrm>
        <a:off x="15992" y="757639"/>
        <a:ext cx="2863616" cy="295616"/>
      </dsp:txXfrm>
    </dsp:sp>
    <dsp:sp modelId="{53561778-52B7-441F-A8D9-CE1D44CE54DE}">
      <dsp:nvSpPr>
        <dsp:cNvPr id="0" name=""/>
        <dsp:cNvSpPr/>
      </dsp:nvSpPr>
      <dsp:spPr>
        <a:xfrm>
          <a:off x="0" y="1109567"/>
          <a:ext cx="2895600" cy="327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smtClean="0"/>
            <a:t>Dept. of E&amp;C, ATME</a:t>
          </a:r>
          <a:endParaRPr lang="en-IN" sz="1400" kern="1200"/>
        </a:p>
      </dsp:txBody>
      <dsp:txXfrm>
        <a:off x="15992" y="1125559"/>
        <a:ext cx="2863616" cy="29561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802EF2-9F42-480D-8F3F-8D6C2909126A}">
      <dsp:nvSpPr>
        <dsp:cNvPr id="0" name=""/>
        <dsp:cNvSpPr/>
      </dsp:nvSpPr>
      <dsp:spPr>
        <a:xfrm>
          <a:off x="0" y="11183"/>
          <a:ext cx="6172199" cy="7127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Subject Name:  </a:t>
          </a:r>
          <a:r>
            <a:rPr lang="en-US" sz="1600" kern="1200" dirty="0" smtClean="0"/>
            <a:t>Microwave Engineering &amp; Antenna Theory </a:t>
          </a:r>
          <a:endParaRPr lang="en-IN" sz="1600" kern="1200" dirty="0"/>
        </a:p>
      </dsp:txBody>
      <dsp:txXfrm>
        <a:off x="34792" y="45975"/>
        <a:ext cx="6102615" cy="643131"/>
      </dsp:txXfrm>
    </dsp:sp>
    <dsp:sp modelId="{D31018BA-4700-452A-90C6-A47A6F9FD644}">
      <dsp:nvSpPr>
        <dsp:cNvPr id="0" name=""/>
        <dsp:cNvSpPr/>
      </dsp:nvSpPr>
      <dsp:spPr>
        <a:xfrm>
          <a:off x="1675289" y="761701"/>
          <a:ext cx="2997899" cy="617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0" kern="1200" dirty="0" smtClean="0"/>
            <a:t>Subject Code: </a:t>
          </a:r>
          <a:r>
            <a:rPr lang="en-US" sz="2000" b="0" kern="1200" dirty="0" smtClean="0"/>
            <a:t>BEC701</a:t>
          </a:r>
          <a:endParaRPr lang="en-IN" sz="2000" b="0" kern="1200" dirty="0"/>
        </a:p>
      </dsp:txBody>
      <dsp:txXfrm>
        <a:off x="1705446" y="791858"/>
        <a:ext cx="2937585" cy="55744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94DD75-D7AE-4207-8506-4B3CE9C8D6C3}">
      <dsp:nvSpPr>
        <dsp:cNvPr id="0" name=""/>
        <dsp:cNvSpPr/>
      </dsp:nvSpPr>
      <dsp:spPr>
        <a:xfrm>
          <a:off x="0" y="9"/>
          <a:ext cx="1752600" cy="37979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Module  5</a:t>
          </a:r>
          <a:endParaRPr lang="en-IN" sz="2000" kern="1200" dirty="0"/>
        </a:p>
      </dsp:txBody>
      <dsp:txXfrm>
        <a:off x="18540" y="18549"/>
        <a:ext cx="1715520" cy="34271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1633EB-6813-4CF9-B6A3-107BC987E0AC}">
      <dsp:nvSpPr>
        <dsp:cNvPr id="0" name=""/>
        <dsp:cNvSpPr/>
      </dsp:nvSpPr>
      <dsp:spPr>
        <a:xfrm>
          <a:off x="0" y="669"/>
          <a:ext cx="5624858" cy="13702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en-IN" sz="2400" kern="1200" dirty="0" smtClean="0"/>
            <a:t>Loop and Horn Antenna</a:t>
          </a:r>
        </a:p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en-IN" sz="2400" kern="1200" dirty="0" smtClean="0"/>
            <a:t>&amp; </a:t>
          </a:r>
        </a:p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en-IN" sz="2400" kern="1200" dirty="0" smtClean="0"/>
            <a:t>Antenna Types</a:t>
          </a:r>
          <a:endParaRPr lang="en-IN" sz="2400" kern="1200" dirty="0"/>
        </a:p>
      </dsp:txBody>
      <dsp:txXfrm>
        <a:off x="66891" y="67560"/>
        <a:ext cx="5491076" cy="123647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6E8F77-A2C7-4956-8E2B-23BE4BEB67B5}">
      <dsp:nvSpPr>
        <dsp:cNvPr id="0" name=""/>
        <dsp:cNvSpPr/>
      </dsp:nvSpPr>
      <dsp:spPr>
        <a:xfrm>
          <a:off x="0" y="18128"/>
          <a:ext cx="2438400" cy="468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Module 5: Chapter 1</a:t>
          </a:r>
          <a:endParaRPr lang="en-IN" sz="2000" kern="1200" dirty="0"/>
        </a:p>
      </dsp:txBody>
      <dsp:txXfrm>
        <a:off x="22846" y="40974"/>
        <a:ext cx="2392708" cy="42230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D118DA-1034-415C-B525-DB23AE18A4DA}">
      <dsp:nvSpPr>
        <dsp:cNvPr id="0" name=""/>
        <dsp:cNvSpPr/>
      </dsp:nvSpPr>
      <dsp:spPr>
        <a:xfrm rot="5400000">
          <a:off x="3771853" y="-718404"/>
          <a:ext cx="2508596" cy="4730496"/>
        </a:xfrm>
        <a:prstGeom prst="round2SameRect">
          <a:avLst/>
        </a:prstGeom>
        <a:solidFill>
          <a:schemeClr val="lt1"/>
        </a:solidFill>
        <a:ln w="5715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N" sz="1400" kern="1200" dirty="0" smtClean="0"/>
            <a:t>Introduction</a:t>
          </a:r>
          <a:endParaRPr lang="en-IN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N" sz="1400" kern="1200" dirty="0" smtClean="0"/>
            <a:t>Small loop</a:t>
          </a:r>
          <a:endParaRPr lang="en-IN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N" sz="1400" kern="1200" dirty="0" smtClean="0"/>
            <a:t>Comparison of Far fields of Small Loop and Short Dipole</a:t>
          </a:r>
          <a:endParaRPr lang="en-IN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N" sz="1400" kern="1200" dirty="0" smtClean="0"/>
            <a:t>The Loop Antenna General Case</a:t>
          </a:r>
          <a:endParaRPr lang="en-IN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N" sz="1400" kern="1200" dirty="0" smtClean="0"/>
            <a:t>Far field Patterns of Circular Loop Antenna with Uniform Current</a:t>
          </a:r>
          <a:endParaRPr lang="en-IN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N" sz="1400" kern="1200" dirty="0" smtClean="0"/>
            <a:t>Radiation Resistance of Loops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N" sz="1400" kern="1200" dirty="0" smtClean="0"/>
            <a:t>Directivity of Circular Loop Antennas with Uniform Current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N" sz="1400" kern="1200" dirty="0" smtClean="0"/>
            <a:t>Horn antennas Rectangular Horn Antennas</a:t>
          </a:r>
        </a:p>
      </dsp:txBody>
      <dsp:txXfrm rot="-5400000">
        <a:off x="2660903" y="515006"/>
        <a:ext cx="4608036" cy="2263676"/>
      </dsp:txXfrm>
    </dsp:sp>
    <dsp:sp modelId="{DB7FC29E-D776-4C16-B7B4-78286B87C17E}">
      <dsp:nvSpPr>
        <dsp:cNvPr id="0" name=""/>
        <dsp:cNvSpPr/>
      </dsp:nvSpPr>
      <dsp:spPr>
        <a:xfrm>
          <a:off x="0" y="0"/>
          <a:ext cx="2660904" cy="313574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4400" kern="1200" dirty="0" smtClean="0"/>
            <a:t>Loop and Horn Antenna:</a:t>
          </a:r>
          <a:endParaRPr lang="en-IN" sz="4400" kern="1200" dirty="0"/>
        </a:p>
      </dsp:txBody>
      <dsp:txXfrm>
        <a:off x="129895" y="129895"/>
        <a:ext cx="2401114" cy="287595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CF4C14-9BC7-4008-97E5-DF549F71B503}">
      <dsp:nvSpPr>
        <dsp:cNvPr id="0" name=""/>
        <dsp:cNvSpPr/>
      </dsp:nvSpPr>
      <dsp:spPr>
        <a:xfrm>
          <a:off x="0" y="6428"/>
          <a:ext cx="2971800" cy="4913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smtClean="0"/>
            <a:t>Suggested Reading</a:t>
          </a:r>
          <a:endParaRPr lang="en-IN" sz="2100" kern="1200"/>
        </a:p>
      </dsp:txBody>
      <dsp:txXfrm>
        <a:off x="23988" y="30416"/>
        <a:ext cx="2923824" cy="44342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A38ED5-A48F-4D62-BD4D-7B9D29C5CA16}">
      <dsp:nvSpPr>
        <dsp:cNvPr id="0" name=""/>
        <dsp:cNvSpPr/>
      </dsp:nvSpPr>
      <dsp:spPr>
        <a:xfrm>
          <a:off x="0" y="0"/>
          <a:ext cx="7391400" cy="1594734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2200" kern="1200" dirty="0" smtClean="0"/>
            <a:t>Text 3: “Antennas and Wave Propagation”</a:t>
          </a:r>
        </a:p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2200" kern="1200" dirty="0" smtClean="0"/>
            <a:t>John D. Krauss, Ronald J </a:t>
          </a:r>
          <a:r>
            <a:rPr lang="en-IN" sz="2200" kern="1200" dirty="0" err="1" smtClean="0"/>
            <a:t>Marhefka</a:t>
          </a:r>
          <a:r>
            <a:rPr lang="en-IN" sz="2200" kern="1200" dirty="0" smtClean="0"/>
            <a:t> and Ahmad S Khan, 4</a:t>
          </a:r>
          <a:r>
            <a:rPr lang="en-IN" sz="2200" kern="1200" baseline="30000" dirty="0" smtClean="0"/>
            <a:t>th</a:t>
          </a:r>
          <a:r>
            <a:rPr lang="en-IN" sz="2200" kern="1200" dirty="0" smtClean="0"/>
            <a:t> Special Indian Edition , McGraw- Hill Education </a:t>
          </a:r>
          <a:r>
            <a:rPr lang="en-IN" sz="2200" kern="1200" dirty="0" err="1" smtClean="0"/>
            <a:t>Pvt.</a:t>
          </a:r>
          <a:r>
            <a:rPr lang="en-IN" sz="2200" kern="1200" dirty="0" smtClean="0"/>
            <a:t> Ltd., 2010. </a:t>
          </a:r>
          <a:endParaRPr lang="en-IN" sz="2200" kern="1200" dirty="0"/>
        </a:p>
      </dsp:txBody>
      <dsp:txXfrm>
        <a:off x="77848" y="77848"/>
        <a:ext cx="7235704" cy="1439038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656B26-1221-462C-AF3B-157500140217}">
      <dsp:nvSpPr>
        <dsp:cNvPr id="0" name=""/>
        <dsp:cNvSpPr/>
      </dsp:nvSpPr>
      <dsp:spPr>
        <a:xfrm>
          <a:off x="0" y="0"/>
          <a:ext cx="6858000" cy="514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kern="1200" dirty="0" err="1" smtClean="0"/>
            <a:t>Text</a:t>
          </a:r>
          <a:r>
            <a:rPr lang="fr-FR" sz="2200" kern="1200" dirty="0" smtClean="0"/>
            <a:t> 7: </a:t>
          </a:r>
          <a:endParaRPr lang="en-IN" sz="2200" kern="1200" dirty="0"/>
        </a:p>
      </dsp:txBody>
      <dsp:txXfrm>
        <a:off x="25130" y="25130"/>
        <a:ext cx="6807740" cy="464540"/>
      </dsp:txXfrm>
    </dsp:sp>
    <dsp:sp modelId="{25815F3F-AEEA-49B3-BEBF-2ACBF64BEDA9}">
      <dsp:nvSpPr>
        <dsp:cNvPr id="0" name=""/>
        <dsp:cNvSpPr/>
      </dsp:nvSpPr>
      <dsp:spPr>
        <a:xfrm>
          <a:off x="0" y="589724"/>
          <a:ext cx="6858000" cy="514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kern="1200" dirty="0" smtClean="0"/>
            <a:t>Sections: </a:t>
          </a:r>
          <a:r>
            <a:rPr lang="en-IN" sz="2200" kern="1200" dirty="0" smtClean="0"/>
            <a:t>7.1-7.8, 7.19, 7.20</a:t>
          </a:r>
          <a:endParaRPr lang="en-IN" sz="2200" kern="1200" dirty="0"/>
        </a:p>
      </dsp:txBody>
      <dsp:txXfrm>
        <a:off x="25130" y="614854"/>
        <a:ext cx="6807740" cy="4645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1208FE-1652-491A-8579-83720E0FAAE1}" type="datetime3">
              <a:rPr lang="en-IN" smtClean="0"/>
              <a:t>13 August 2025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CE8B79-55E1-49A6-A7A1-9C72DBA5C1A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92508056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B6EF87-3CFA-416B-AB0F-6FB845E8AC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7461601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87898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39491" algn="l" defTabSz="87898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878985" algn="l" defTabSz="87898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18476" algn="l" defTabSz="87898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757969" algn="l" defTabSz="87898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197461" algn="l" defTabSz="87898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636953" algn="l" defTabSz="87898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076445" algn="l" defTabSz="87898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515938" algn="l" defTabSz="87898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8" name="Date Placeholder 7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718844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10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100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101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102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103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104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105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106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107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108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109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11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110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111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112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113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114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115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116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117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118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119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12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120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121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122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123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124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13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14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15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16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17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18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19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8" name="Date Placeholder 7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718844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20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21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22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23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24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25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26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27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28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29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3</a:t>
            </a:fld>
            <a:endParaRPr lang="en-IN"/>
          </a:p>
        </p:txBody>
      </p:sp>
      <p:sp>
        <p:nvSpPr>
          <p:cNvPr id="8" name="Date Placeholder 7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3002552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30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31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32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33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34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35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36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37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38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39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4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40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41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42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43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44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45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46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47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48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49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5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50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51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52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53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54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55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56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57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58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59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6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60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61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62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63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64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65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66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67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68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69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7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70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71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72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73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74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75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76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77</a:t>
            </a:fld>
            <a:endParaRPr lang="en-IN"/>
          </a:p>
        </p:txBody>
      </p:sp>
      <p:sp>
        <p:nvSpPr>
          <p:cNvPr id="8" name="Date Placeholder 7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30025529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78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79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8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80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81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82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83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84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85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86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87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88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89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9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90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91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92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93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94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95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96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97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98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99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269925"/>
            <a:ext cx="7406640" cy="1104137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387547"/>
            <a:ext cx="7406640" cy="1314450"/>
          </a:xfrm>
        </p:spPr>
        <p:txBody>
          <a:bodyPr tIns="0"/>
          <a:lstStyle>
            <a:lvl1pPr marL="26369" indent="0" algn="l">
              <a:buNone/>
              <a:defRPr sz="24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39491" indent="0" algn="ctr">
              <a:buNone/>
            </a:lvl2pPr>
            <a:lvl3pPr marL="878985" indent="0" algn="ctr">
              <a:buNone/>
            </a:lvl3pPr>
            <a:lvl4pPr marL="1318476" indent="0" algn="ctr">
              <a:buNone/>
            </a:lvl4pPr>
            <a:lvl5pPr marL="1757969" indent="0" algn="ctr">
              <a:buNone/>
            </a:lvl5pPr>
            <a:lvl6pPr marL="2197461" indent="0" algn="ctr">
              <a:buNone/>
            </a:lvl6pPr>
            <a:lvl7pPr marL="2636953" indent="0" algn="ctr">
              <a:buNone/>
            </a:lvl7pPr>
            <a:lvl8pPr marL="3076445" indent="0" algn="ctr">
              <a:buNone/>
            </a:lvl8pPr>
            <a:lvl9pPr marL="3515938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8/13/2025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5" y="1060353"/>
            <a:ext cx="210311" cy="157736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87898" tIns="43950" rIns="87898" bIns="4395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8" y="1008766"/>
            <a:ext cx="64007" cy="48004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87898" tIns="43950" rIns="87898" bIns="4395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05985"/>
            <a:ext cx="1828800" cy="4388642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1" y="205985"/>
            <a:ext cx="5562600" cy="438864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37"/>
            <a:ext cx="6858000" cy="514354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87898" tIns="43950" rIns="87898" bIns="4395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3" y="1950244"/>
            <a:ext cx="6400800" cy="1714500"/>
          </a:xfrm>
        </p:spPr>
        <p:txBody>
          <a:bodyPr anchor="t"/>
          <a:lstStyle>
            <a:lvl1pPr algn="l">
              <a:lnSpc>
                <a:spcPts val="4326"/>
              </a:lnSpc>
              <a:buNone/>
              <a:defRPr sz="38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3" y="800103"/>
            <a:ext cx="6400800" cy="1132285"/>
          </a:xfrm>
        </p:spPr>
        <p:txBody>
          <a:bodyPr anchor="b"/>
          <a:lstStyle>
            <a:lvl1pPr marL="17579" indent="0">
              <a:lnSpc>
                <a:spcPts val="2212"/>
              </a:lnSpc>
              <a:spcBef>
                <a:spcPts val="0"/>
              </a:spcBef>
              <a:buNone/>
              <a:defRPr sz="19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1" y="3"/>
            <a:ext cx="76200" cy="514354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87898" tIns="43950" rIns="87898" bIns="4395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4" y="2110991"/>
            <a:ext cx="210311" cy="157736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87898" tIns="43950" rIns="87898" bIns="4395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5" y="2059403"/>
            <a:ext cx="64007" cy="48004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87898" tIns="43950" rIns="87898" bIns="4395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9" y="205740"/>
            <a:ext cx="7498080" cy="85725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9" y="1143000"/>
            <a:ext cx="3657600" cy="3497580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9" y="1143000"/>
            <a:ext cx="3657600" cy="3497580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870253"/>
            <a:ext cx="8229600" cy="857250"/>
          </a:xfrm>
        </p:spPr>
        <p:txBody>
          <a:bodyPr anchor="ctr"/>
          <a:lstStyle>
            <a:lvl1pPr algn="ctr">
              <a:defRPr sz="43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46212"/>
            <a:ext cx="4023360" cy="48006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1529" indent="0" algn="l">
              <a:lnSpc>
                <a:spcPct val="100000"/>
              </a:lnSpc>
              <a:spcBef>
                <a:spcPts val="98"/>
              </a:spcBef>
              <a:buNone/>
              <a:defRPr sz="1700" b="0">
                <a:solidFill>
                  <a:schemeClr val="tx1"/>
                </a:solidFill>
              </a:defRPr>
            </a:lvl1pPr>
            <a:lvl2pPr>
              <a:buNone/>
              <a:defRPr sz="1900" b="1"/>
            </a:lvl2pPr>
            <a:lvl3pPr>
              <a:buNone/>
              <a:defRPr sz="17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246212"/>
            <a:ext cx="4023360" cy="48006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1529" indent="0" algn="l">
              <a:lnSpc>
                <a:spcPct val="100000"/>
              </a:lnSpc>
              <a:spcBef>
                <a:spcPts val="98"/>
              </a:spcBef>
              <a:buNone/>
              <a:defRPr sz="1700" b="0">
                <a:solidFill>
                  <a:schemeClr val="tx1"/>
                </a:solidFill>
              </a:defRPr>
            </a:lvl1pPr>
            <a:lvl2pPr>
              <a:buNone/>
              <a:defRPr sz="1900" b="1"/>
            </a:lvl2pPr>
            <a:lvl3pPr>
              <a:buNone/>
              <a:defRPr sz="17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727003"/>
            <a:ext cx="4023360" cy="30861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77963" indent="-263695">
              <a:lnSpc>
                <a:spcPct val="100000"/>
              </a:lnSpc>
              <a:spcBef>
                <a:spcPts val="673"/>
              </a:spcBef>
              <a:defRPr sz="2200"/>
            </a:lvl1pPr>
            <a:lvl2pPr>
              <a:lnSpc>
                <a:spcPct val="100000"/>
              </a:lnSpc>
              <a:spcBef>
                <a:spcPts val="673"/>
              </a:spcBef>
              <a:defRPr sz="1900"/>
            </a:lvl2pPr>
            <a:lvl3pPr>
              <a:lnSpc>
                <a:spcPct val="100000"/>
              </a:lnSpc>
              <a:spcBef>
                <a:spcPts val="673"/>
              </a:spcBef>
              <a:defRPr sz="1700"/>
            </a:lvl3pPr>
            <a:lvl4pPr>
              <a:lnSpc>
                <a:spcPct val="100000"/>
              </a:lnSpc>
              <a:spcBef>
                <a:spcPts val="673"/>
              </a:spcBef>
              <a:defRPr sz="1600"/>
            </a:lvl4pPr>
            <a:lvl5pPr>
              <a:lnSpc>
                <a:spcPct val="100000"/>
              </a:lnSpc>
              <a:spcBef>
                <a:spcPts val="673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727003"/>
            <a:ext cx="4023360" cy="30861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77963" indent="-263695">
              <a:lnSpc>
                <a:spcPct val="100000"/>
              </a:lnSpc>
              <a:spcBef>
                <a:spcPts val="673"/>
              </a:spcBef>
              <a:defRPr sz="2200"/>
            </a:lvl1pPr>
            <a:lvl2pPr>
              <a:lnSpc>
                <a:spcPct val="100000"/>
              </a:lnSpc>
              <a:spcBef>
                <a:spcPts val="673"/>
              </a:spcBef>
              <a:defRPr sz="1900"/>
            </a:lvl2pPr>
            <a:lvl3pPr>
              <a:lnSpc>
                <a:spcPct val="100000"/>
              </a:lnSpc>
              <a:spcBef>
                <a:spcPts val="673"/>
              </a:spcBef>
              <a:defRPr sz="1700"/>
            </a:lvl3pPr>
            <a:lvl4pPr>
              <a:lnSpc>
                <a:spcPct val="100000"/>
              </a:lnSpc>
              <a:spcBef>
                <a:spcPts val="673"/>
              </a:spcBef>
              <a:defRPr sz="1600"/>
            </a:lvl4pPr>
            <a:lvl5pPr>
              <a:lnSpc>
                <a:spcPct val="100000"/>
              </a:lnSpc>
              <a:spcBef>
                <a:spcPts val="673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9" y="205740"/>
            <a:ext cx="7498080" cy="85725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6" y="0"/>
            <a:ext cx="8129016" cy="51435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87898" tIns="43950" rIns="87898" bIns="4395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37"/>
            <a:ext cx="73153" cy="514354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87898" tIns="43950" rIns="87898" bIns="4395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2585"/>
            <a:ext cx="3810000" cy="871538"/>
          </a:xfrm>
          <a:ln>
            <a:noFill/>
          </a:ln>
        </p:spPr>
        <p:txBody>
          <a:bodyPr anchor="b"/>
          <a:lstStyle>
            <a:lvl1pPr algn="l">
              <a:lnSpc>
                <a:spcPts val="1921"/>
              </a:lnSpc>
              <a:buNone/>
              <a:defRPr sz="21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055231"/>
            <a:ext cx="3810000" cy="523873"/>
          </a:xfrm>
        </p:spPr>
        <p:txBody>
          <a:bodyPr/>
          <a:lstStyle>
            <a:lvl1pPr marL="4395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300"/>
            </a:lvl2pPr>
            <a:lvl3pPr>
              <a:buNone/>
              <a:defRPr sz="1000"/>
            </a:lvl3pPr>
            <a:lvl4pPr>
              <a:buNone/>
              <a:defRPr sz="800"/>
            </a:lvl4pPr>
            <a:lvl5pPr>
              <a:buNone/>
              <a:defRPr sz="8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1" y="1600201"/>
            <a:ext cx="8153400" cy="2994424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800100"/>
            <a:ext cx="2743200" cy="14859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800100"/>
            <a:ext cx="4572000" cy="3429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87898" tIns="263695" rIns="87898" bIns="43950" rtlCol="0" anchor="t">
            <a:normAutofit/>
          </a:bodyPr>
          <a:lstStyle>
            <a:extLst/>
          </a:lstStyle>
          <a:p>
            <a:pPr marL="0" indent="-272486" algn="l" rtl="0" eaLnBrk="1" latinLnBrk="0" hangingPunct="1">
              <a:lnSpc>
                <a:spcPts val="2883"/>
              </a:lnSpc>
              <a:spcBef>
                <a:spcPts val="576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1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857256"/>
            <a:ext cx="4419600" cy="2635898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87898" tIns="263695" anchor="t"/>
          <a:lstStyle>
            <a:lvl1pPr marL="0" indent="0" algn="l" eaLnBrk="1" latinLnBrk="0" hangingPunct="1">
              <a:buNone/>
              <a:defRPr sz="31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6" y="715762"/>
            <a:ext cx="685800" cy="153231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87898" tIns="43950" rIns="87898" bIns="4395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9" y="702594"/>
            <a:ext cx="649224" cy="153231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87898" tIns="43950" rIns="87898" bIns="4395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3600450"/>
            <a:ext cx="4419600" cy="571500"/>
          </a:xfrm>
        </p:spPr>
        <p:txBody>
          <a:bodyPr anchor="ctr"/>
          <a:lstStyle>
            <a:lvl1pPr marL="0" indent="0" algn="l">
              <a:lnSpc>
                <a:spcPts val="1538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300"/>
            </a:lvl2pPr>
            <a:lvl3pPr>
              <a:defRPr sz="1000"/>
            </a:lvl3pPr>
            <a:lvl4pPr>
              <a:defRPr sz="800"/>
            </a:lvl4pPr>
            <a:lvl5pPr>
              <a:defRPr sz="8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611938"/>
            <a:ext cx="1638887" cy="1229164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87898" tIns="43950" rIns="87898" bIns="4395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20" y="15832"/>
            <a:ext cx="1702191" cy="1276645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87898" tIns="43950" rIns="87898" bIns="4395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6" y="791308"/>
            <a:ext cx="1125716" cy="826965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87898" tIns="43950" rIns="87898" bIns="4395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8" y="-37"/>
            <a:ext cx="8131126" cy="514354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87898" tIns="43950" rIns="87898" bIns="4395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9" y="205982"/>
            <a:ext cx="7498080" cy="857250"/>
          </a:xfrm>
          <a:prstGeom prst="rect">
            <a:avLst/>
          </a:prstGeom>
        </p:spPr>
        <p:txBody>
          <a:bodyPr lIns="87898" tIns="43950" rIns="87898" bIns="43950"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9" y="1085850"/>
            <a:ext cx="7498080" cy="3600450"/>
          </a:xfrm>
          <a:prstGeom prst="rect">
            <a:avLst/>
          </a:prstGeom>
        </p:spPr>
        <p:txBody>
          <a:bodyPr lIns="87898" tIns="43950" rIns="87898" bIns="4395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4729162"/>
            <a:ext cx="2133600" cy="357188"/>
          </a:xfrm>
          <a:prstGeom prst="rect">
            <a:avLst/>
          </a:prstGeom>
        </p:spPr>
        <p:txBody>
          <a:bodyPr lIns="87898" tIns="43950" rIns="87898" bIns="43950" anchor="b"/>
          <a:lstStyle>
            <a:lvl1pPr algn="r" eaLnBrk="1" latinLnBrk="0" hangingPunct="1">
              <a:defRPr kumimoji="0" sz="13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8/13/2025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1" y="4729162"/>
            <a:ext cx="2895600" cy="357188"/>
          </a:xfrm>
          <a:prstGeom prst="rect">
            <a:avLst/>
          </a:prstGeom>
        </p:spPr>
        <p:txBody>
          <a:bodyPr lIns="87898" tIns="43950" rIns="87898" bIns="43950" anchor="b"/>
          <a:lstStyle>
            <a:lvl1pPr eaLnBrk="1" latinLnBrk="0" hangingPunct="1">
              <a:defRPr kumimoji="0" sz="13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7" y="4729162"/>
            <a:ext cx="457200" cy="357188"/>
          </a:xfrm>
          <a:prstGeom prst="rect">
            <a:avLst/>
          </a:prstGeom>
        </p:spPr>
        <p:txBody>
          <a:bodyPr lIns="87898" tIns="43950" rIns="87898" bIns="43950" anchor="b"/>
          <a:lstStyle>
            <a:lvl1pPr algn="ctr" eaLnBrk="1" latinLnBrk="0" hangingPunct="1">
              <a:defRPr kumimoji="0" sz="13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37"/>
            <a:ext cx="73153" cy="514354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87898" tIns="43950" rIns="87898" bIns="4395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51593" indent="-272486" algn="l" rtl="0" eaLnBrk="1" latinLnBrk="0" hangingPunct="1">
        <a:lnSpc>
          <a:spcPct val="100000"/>
        </a:lnSpc>
        <a:spcBef>
          <a:spcPts val="576"/>
        </a:spcBef>
        <a:buClr>
          <a:schemeClr val="accent1"/>
        </a:buClr>
        <a:buSzPct val="80000"/>
        <a:buFont typeface="Wingdings 2"/>
        <a:buChar char=""/>
        <a:defRPr kumimoji="0"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615289" indent="-228536" algn="l" rtl="0" eaLnBrk="1" latinLnBrk="0" hangingPunct="1">
        <a:lnSpc>
          <a:spcPct val="100000"/>
        </a:lnSpc>
        <a:spcBef>
          <a:spcPts val="527"/>
        </a:spcBef>
        <a:buClr>
          <a:schemeClr val="accent1"/>
        </a:buClr>
        <a:buFont typeface="Verdana"/>
        <a:buChar char="◦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852615" indent="-219746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54781" indent="-167007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48157" indent="-175796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450324" indent="-175796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1652491" indent="-175796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1845868" indent="-175796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2048033" indent="-175796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3949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87898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1847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75796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19746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63695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07644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51593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openxmlformats.org/officeDocument/2006/relationships/diagramColors" Target="../diagrams/colors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12" Type="http://schemas.openxmlformats.org/officeDocument/2006/relationships/diagramQuickStyle" Target="../diagrams/quickStyl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11" Type="http://schemas.openxmlformats.org/officeDocument/2006/relationships/diagramLayout" Target="../diagrams/layout2.xml"/><Relationship Id="rId5" Type="http://schemas.openxmlformats.org/officeDocument/2006/relationships/diagramLayout" Target="../diagrams/layout1.xml"/><Relationship Id="rId10" Type="http://schemas.openxmlformats.org/officeDocument/2006/relationships/diagramData" Target="../diagrams/data2.xml"/><Relationship Id="rId4" Type="http://schemas.openxmlformats.org/officeDocument/2006/relationships/diagramData" Target="../diagrams/data1.xml"/><Relationship Id="rId9" Type="http://schemas.openxmlformats.org/officeDocument/2006/relationships/image" Target="../media/image3.png"/><Relationship Id="rId14" Type="http://schemas.microsoft.com/office/2007/relationships/diagramDrawing" Target="../diagrams/drawin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8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9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31.pn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0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33.pn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2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4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5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37.png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6.jpe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8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9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0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1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2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3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45.png"/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4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6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7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8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9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0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1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53.png"/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2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13" Type="http://schemas.openxmlformats.org/officeDocument/2006/relationships/diagramColors" Target="../diagrams/colors4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3.xml"/><Relationship Id="rId12" Type="http://schemas.openxmlformats.org/officeDocument/2006/relationships/diagramQuickStyle" Target="../diagrams/quickStyle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11" Type="http://schemas.openxmlformats.org/officeDocument/2006/relationships/diagramLayout" Target="../diagrams/layout4.xml"/><Relationship Id="rId5" Type="http://schemas.openxmlformats.org/officeDocument/2006/relationships/diagramData" Target="../diagrams/data3.xml"/><Relationship Id="rId10" Type="http://schemas.openxmlformats.org/officeDocument/2006/relationships/diagramData" Target="../diagrams/data4.xml"/><Relationship Id="rId4" Type="http://schemas.openxmlformats.org/officeDocument/2006/relationships/image" Target="../media/image3.png"/><Relationship Id="rId9" Type="http://schemas.microsoft.com/office/2007/relationships/diagramDrawing" Target="../diagrams/drawing3.xml"/><Relationship Id="rId14" Type="http://schemas.microsoft.com/office/2007/relationships/diagramDrawing" Target="../diagrams/drawing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13" Type="http://schemas.openxmlformats.org/officeDocument/2006/relationships/image" Target="../media/image4.pn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12" Type="http://schemas.microsoft.com/office/2007/relationships/diagramDrawing" Target="../diagrams/drawing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11" Type="http://schemas.openxmlformats.org/officeDocument/2006/relationships/diagramColors" Target="../diagrams/colors6.xml"/><Relationship Id="rId5" Type="http://schemas.openxmlformats.org/officeDocument/2006/relationships/diagramQuickStyle" Target="../diagrams/quickStyle5.xml"/><Relationship Id="rId15" Type="http://schemas.openxmlformats.org/officeDocument/2006/relationships/image" Target="../media/image5.jpeg"/><Relationship Id="rId10" Type="http://schemas.openxmlformats.org/officeDocument/2006/relationships/diagramQuickStyle" Target="../diagrams/quickStyle6.xml"/><Relationship Id="rId4" Type="http://schemas.openxmlformats.org/officeDocument/2006/relationships/diagramLayout" Target="../diagrams/layout5.xml"/><Relationship Id="rId9" Type="http://schemas.openxmlformats.org/officeDocument/2006/relationships/diagramLayout" Target="../diagrams/layout6.xml"/><Relationship Id="rId1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8.xml"/><Relationship Id="rId13" Type="http://schemas.openxmlformats.org/officeDocument/2006/relationships/diagramData" Target="../diagrams/data9.xml"/><Relationship Id="rId18" Type="http://schemas.openxmlformats.org/officeDocument/2006/relationships/image" Target="../media/image4.pn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12" Type="http://schemas.microsoft.com/office/2007/relationships/diagramDrawing" Target="../diagrams/drawing8.xml"/><Relationship Id="rId17" Type="http://schemas.microsoft.com/office/2007/relationships/diagramDrawing" Target="../diagrams/drawing9.xml"/><Relationship Id="rId2" Type="http://schemas.openxmlformats.org/officeDocument/2006/relationships/notesSlide" Target="../notesSlides/notesSlide4.xml"/><Relationship Id="rId16" Type="http://schemas.openxmlformats.org/officeDocument/2006/relationships/diagramColors" Target="../diagrams/colors9.xml"/><Relationship Id="rId20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11" Type="http://schemas.openxmlformats.org/officeDocument/2006/relationships/diagramColors" Target="../diagrams/colors8.xml"/><Relationship Id="rId5" Type="http://schemas.openxmlformats.org/officeDocument/2006/relationships/diagramQuickStyle" Target="../diagrams/quickStyle7.xml"/><Relationship Id="rId15" Type="http://schemas.openxmlformats.org/officeDocument/2006/relationships/diagramQuickStyle" Target="../diagrams/quickStyle9.xml"/><Relationship Id="rId10" Type="http://schemas.openxmlformats.org/officeDocument/2006/relationships/diagramQuickStyle" Target="../diagrams/quickStyle8.xml"/><Relationship Id="rId19" Type="http://schemas.openxmlformats.org/officeDocument/2006/relationships/image" Target="../media/image2.png"/><Relationship Id="rId4" Type="http://schemas.openxmlformats.org/officeDocument/2006/relationships/diagramLayout" Target="../diagrams/layout7.xml"/><Relationship Id="rId9" Type="http://schemas.openxmlformats.org/officeDocument/2006/relationships/diagramLayout" Target="../diagrams/layout8.xml"/><Relationship Id="rId14" Type="http://schemas.openxmlformats.org/officeDocument/2006/relationships/diagramLayout" Target="../diagrams/layout9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2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67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4.png"/><Relationship Id="rId7" Type="http://schemas.openxmlformats.org/officeDocument/2006/relationships/image" Target="../media/image74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4.png"/><Relationship Id="rId7" Type="http://schemas.openxmlformats.org/officeDocument/2006/relationships/image" Target="../media/image78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png"/><Relationship Id="rId5" Type="http://schemas.openxmlformats.org/officeDocument/2006/relationships/image" Target="../media/image6.jpeg"/><Relationship Id="rId4" Type="http://schemas.openxmlformats.org/officeDocument/2006/relationships/image" Target="../media/image2.png"/><Relationship Id="rId9" Type="http://schemas.openxmlformats.org/officeDocument/2006/relationships/image" Target="../media/image80.pn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4.png"/><Relationship Id="rId7" Type="http://schemas.openxmlformats.org/officeDocument/2006/relationships/image" Target="../media/image82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png"/><Relationship Id="rId5" Type="http://schemas.openxmlformats.org/officeDocument/2006/relationships/image" Target="../media/image6.jpeg"/><Relationship Id="rId4" Type="http://schemas.openxmlformats.org/officeDocument/2006/relationships/image" Target="../media/image2.png"/><Relationship Id="rId9" Type="http://schemas.openxmlformats.org/officeDocument/2006/relationships/image" Target="../media/image84.png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3" Type="http://schemas.openxmlformats.org/officeDocument/2006/relationships/image" Target="../media/image4.png"/><Relationship Id="rId7" Type="http://schemas.openxmlformats.org/officeDocument/2006/relationships/image" Target="../media/image86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png"/><Relationship Id="rId5" Type="http://schemas.openxmlformats.org/officeDocument/2006/relationships/image" Target="../media/image6.jpeg"/><Relationship Id="rId4" Type="http://schemas.openxmlformats.org/officeDocument/2006/relationships/image" Target="../media/image2.png"/><Relationship Id="rId9" Type="http://schemas.openxmlformats.org/officeDocument/2006/relationships/image" Target="../media/image88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3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5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96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5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1.xml"/><Relationship Id="rId13" Type="http://schemas.openxmlformats.org/officeDocument/2006/relationships/image" Target="../media/image4.png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12" Type="http://schemas.microsoft.com/office/2007/relationships/diagramDrawing" Target="../diagrams/drawing11.xml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11" Type="http://schemas.openxmlformats.org/officeDocument/2006/relationships/diagramColors" Target="../diagrams/colors11.xml"/><Relationship Id="rId5" Type="http://schemas.openxmlformats.org/officeDocument/2006/relationships/diagramQuickStyle" Target="../diagrams/quickStyle10.xml"/><Relationship Id="rId15" Type="http://schemas.openxmlformats.org/officeDocument/2006/relationships/image" Target="../media/image5.jpeg"/><Relationship Id="rId10" Type="http://schemas.openxmlformats.org/officeDocument/2006/relationships/diagramQuickStyle" Target="../diagrams/quickStyle11.xml"/><Relationship Id="rId4" Type="http://schemas.openxmlformats.org/officeDocument/2006/relationships/diagramLayout" Target="../diagrams/layout10.xml"/><Relationship Id="rId9" Type="http://schemas.openxmlformats.org/officeDocument/2006/relationships/diagramLayout" Target="../diagrams/layout11.xml"/><Relationship Id="rId14" Type="http://schemas.openxmlformats.org/officeDocument/2006/relationships/image" Target="../media/image2.png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3.xml"/><Relationship Id="rId13" Type="http://schemas.openxmlformats.org/officeDocument/2006/relationships/diagramData" Target="../diagrams/data14.xml"/><Relationship Id="rId18" Type="http://schemas.openxmlformats.org/officeDocument/2006/relationships/image" Target="../media/image4.png"/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12" Type="http://schemas.microsoft.com/office/2007/relationships/diagramDrawing" Target="../diagrams/drawing13.xml"/><Relationship Id="rId17" Type="http://schemas.microsoft.com/office/2007/relationships/diagramDrawing" Target="../diagrams/drawing14.xml"/><Relationship Id="rId2" Type="http://schemas.openxmlformats.org/officeDocument/2006/relationships/notesSlide" Target="../notesSlides/notesSlide78.xml"/><Relationship Id="rId16" Type="http://schemas.openxmlformats.org/officeDocument/2006/relationships/diagramColors" Target="../diagrams/colors14.xml"/><Relationship Id="rId20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11" Type="http://schemas.openxmlformats.org/officeDocument/2006/relationships/diagramColors" Target="../diagrams/colors13.xml"/><Relationship Id="rId5" Type="http://schemas.openxmlformats.org/officeDocument/2006/relationships/diagramQuickStyle" Target="../diagrams/quickStyle12.xml"/><Relationship Id="rId15" Type="http://schemas.openxmlformats.org/officeDocument/2006/relationships/diagramQuickStyle" Target="../diagrams/quickStyle14.xml"/><Relationship Id="rId10" Type="http://schemas.openxmlformats.org/officeDocument/2006/relationships/diagramQuickStyle" Target="../diagrams/quickStyle13.xml"/><Relationship Id="rId19" Type="http://schemas.openxmlformats.org/officeDocument/2006/relationships/image" Target="../media/image2.png"/><Relationship Id="rId4" Type="http://schemas.openxmlformats.org/officeDocument/2006/relationships/diagramLayout" Target="../diagrams/layout12.xml"/><Relationship Id="rId9" Type="http://schemas.openxmlformats.org/officeDocument/2006/relationships/diagramLayout" Target="../diagrams/layout13.xml"/><Relationship Id="rId14" Type="http://schemas.openxmlformats.org/officeDocument/2006/relationships/diagramLayout" Target="../diagrams/layout14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3" Type="http://schemas.openxmlformats.org/officeDocument/2006/relationships/image" Target="../media/image4.png"/><Relationship Id="rId7" Type="http://schemas.openxmlformats.org/officeDocument/2006/relationships/image" Target="../media/image99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8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png"/><Relationship Id="rId3" Type="http://schemas.openxmlformats.org/officeDocument/2006/relationships/image" Target="../media/image4.png"/><Relationship Id="rId7" Type="http://schemas.openxmlformats.org/officeDocument/2006/relationships/image" Target="../media/image102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png"/><Relationship Id="rId5" Type="http://schemas.openxmlformats.org/officeDocument/2006/relationships/image" Target="../media/image6.jpeg"/><Relationship Id="rId10" Type="http://schemas.openxmlformats.org/officeDocument/2006/relationships/image" Target="../media/image105.png"/><Relationship Id="rId4" Type="http://schemas.openxmlformats.org/officeDocument/2006/relationships/image" Target="../media/image2.png"/><Relationship Id="rId9" Type="http://schemas.openxmlformats.org/officeDocument/2006/relationships/image" Target="../media/image104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6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08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7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9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3" Type="http://schemas.openxmlformats.org/officeDocument/2006/relationships/image" Target="../media/image4.png"/><Relationship Id="rId7" Type="http://schemas.openxmlformats.org/officeDocument/2006/relationships/image" Target="../media/image111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0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3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13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4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4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5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17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6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19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8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0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1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2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3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4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26.pn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5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7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63258" y="66149"/>
            <a:ext cx="852143" cy="905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106334383"/>
              </p:ext>
            </p:extLst>
          </p:nvPr>
        </p:nvGraphicFramePr>
        <p:xfrm>
          <a:off x="5976870" y="3600450"/>
          <a:ext cx="2895600" cy="1442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279" y="123300"/>
            <a:ext cx="2371721" cy="84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908109446"/>
              </p:ext>
            </p:extLst>
          </p:nvPr>
        </p:nvGraphicFramePr>
        <p:xfrm>
          <a:off x="2133600" y="1352550"/>
          <a:ext cx="6172200" cy="144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cxnSp>
        <p:nvCxnSpPr>
          <p:cNvPr id="15" name="Straight Connector 14"/>
          <p:cNvCxnSpPr/>
          <p:nvPr/>
        </p:nvCxnSpPr>
        <p:spPr>
          <a:xfrm>
            <a:off x="1143000" y="1123950"/>
            <a:ext cx="8001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886200" y="2093443"/>
            <a:ext cx="1564852" cy="353943"/>
          </a:xfrm>
          <a:prstGeom prst="rect">
            <a:avLst/>
          </a:prstGeom>
          <a:ln w="28575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IN" dirty="0"/>
              <a:t>The Small Loop</a:t>
            </a:r>
          </a:p>
        </p:txBody>
      </p:sp>
    </p:spTree>
    <p:extLst>
      <p:ext uri="{BB962C8B-B14F-4D97-AF65-F5344CB8AC3E}">
        <p14:creationId xmlns:p14="http://schemas.microsoft.com/office/powerpoint/2010/main" val="203939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57150"/>
            <a:ext cx="6538930" cy="4581525"/>
          </a:xfrm>
          <a:prstGeom prst="rect">
            <a:avLst/>
          </a:prstGeom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06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070" y="515798"/>
            <a:ext cx="7652130" cy="2867025"/>
          </a:xfrm>
          <a:prstGeom prst="rect">
            <a:avLst/>
          </a:prstGeom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7620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85736"/>
            <a:ext cx="6791325" cy="714375"/>
          </a:xfrm>
          <a:prstGeom prst="rect">
            <a:avLst/>
          </a:prstGeom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374" y="1291259"/>
            <a:ext cx="7000875" cy="2781300"/>
          </a:xfrm>
          <a:prstGeom prst="rect">
            <a:avLst/>
          </a:prstGeom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5754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33350"/>
            <a:ext cx="7352756" cy="1447800"/>
          </a:xfrm>
          <a:prstGeom prst="rect">
            <a:avLst/>
          </a:prstGeom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0700" y="1657350"/>
            <a:ext cx="6743700" cy="2924175"/>
          </a:xfrm>
          <a:prstGeom prst="rect">
            <a:avLst/>
          </a:prstGeom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4457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85738"/>
            <a:ext cx="7620000" cy="800421"/>
          </a:xfrm>
          <a:prstGeom prst="rect">
            <a:avLst/>
          </a:prstGeom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2500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42676"/>
            <a:ext cx="6848475" cy="4562674"/>
          </a:xfrm>
          <a:prstGeom prst="rect">
            <a:avLst/>
          </a:prstGeom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0405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810000" y="1912455"/>
            <a:ext cx="1733295" cy="353943"/>
          </a:xfrm>
          <a:prstGeom prst="rect">
            <a:avLst/>
          </a:prstGeom>
          <a:ln w="28575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IN" dirty="0" err="1"/>
              <a:t>Yagi-Uda</a:t>
            </a:r>
            <a:r>
              <a:rPr lang="en-IN" dirty="0"/>
              <a:t> Antenna</a:t>
            </a:r>
          </a:p>
        </p:txBody>
      </p:sp>
    </p:spTree>
    <p:extLst>
      <p:ext uri="{BB962C8B-B14F-4D97-AF65-F5344CB8AC3E}">
        <p14:creationId xmlns:p14="http://schemas.microsoft.com/office/powerpoint/2010/main" val="3226258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What is a Yagi Antenna? - everything R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2271" y="347662"/>
            <a:ext cx="2857500" cy="1819276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428750"/>
            <a:ext cx="4512732" cy="312420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9857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1143001" y="188982"/>
            <a:ext cx="1295400" cy="353943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dirty="0" smtClean="0"/>
              <a:t>Introduction</a:t>
            </a:r>
            <a:endParaRPr lang="en-IN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1" y="895351"/>
            <a:ext cx="7848599" cy="3223676"/>
          </a:xfrm>
          <a:prstGeom prst="rect">
            <a:avLst/>
          </a:prstGeom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3805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09550"/>
            <a:ext cx="7708924" cy="4343400"/>
          </a:xfrm>
          <a:prstGeom prst="rect">
            <a:avLst/>
          </a:prstGeom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7117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156856" y="310321"/>
            <a:ext cx="3359253" cy="353943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IN" dirty="0"/>
              <a:t>Field Pattern of Small Loop Antenna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856" y="1194955"/>
            <a:ext cx="7682344" cy="184959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3754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182" y="542925"/>
            <a:ext cx="7759411" cy="2943225"/>
          </a:xfrm>
          <a:prstGeom prst="rect">
            <a:avLst/>
          </a:prstGeom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626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166629"/>
            <a:ext cx="3352800" cy="1911809"/>
          </a:xfrm>
          <a:prstGeom prst="rect">
            <a:avLst/>
          </a:prstGeom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0951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399" y="64336"/>
            <a:ext cx="6696075" cy="4641014"/>
          </a:xfrm>
          <a:prstGeom prst="rect">
            <a:avLst/>
          </a:prstGeom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0185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399" y="361950"/>
            <a:ext cx="7563339" cy="3931340"/>
          </a:xfrm>
          <a:prstGeom prst="rect">
            <a:avLst/>
          </a:prstGeom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7001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3050" y="209550"/>
            <a:ext cx="7067550" cy="3409950"/>
          </a:xfrm>
          <a:prstGeom prst="rect">
            <a:avLst/>
          </a:prstGeom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350" y="3867150"/>
            <a:ext cx="7486650" cy="647700"/>
          </a:xfrm>
          <a:prstGeom prst="rect">
            <a:avLst/>
          </a:prstGeom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3254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500062"/>
            <a:ext cx="7486650" cy="2314575"/>
          </a:xfrm>
          <a:prstGeom prst="rect">
            <a:avLst/>
          </a:prstGeom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3589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333374"/>
            <a:ext cx="7242779" cy="4067176"/>
          </a:xfrm>
          <a:prstGeom prst="rect">
            <a:avLst/>
          </a:prstGeom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367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438150"/>
            <a:ext cx="6486525" cy="3867150"/>
          </a:xfrm>
          <a:prstGeom prst="rect">
            <a:avLst/>
          </a:prstGeom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0921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886200" y="1922394"/>
            <a:ext cx="1866858" cy="353943"/>
          </a:xfrm>
          <a:prstGeom prst="rect">
            <a:avLst/>
          </a:prstGeom>
          <a:ln w="28575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IN" dirty="0"/>
              <a:t>Reflector Antennas</a:t>
            </a:r>
          </a:p>
        </p:txBody>
      </p:sp>
    </p:spTree>
    <p:extLst>
      <p:ext uri="{BB962C8B-B14F-4D97-AF65-F5344CB8AC3E}">
        <p14:creationId xmlns:p14="http://schemas.microsoft.com/office/powerpoint/2010/main" val="380308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143000" y="316051"/>
            <a:ext cx="7772400" cy="3585597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IN" dirty="0">
                <a:solidFill>
                  <a:srgbClr val="FF0000"/>
                </a:solidFill>
              </a:rPr>
              <a:t>The reflector antennas are most important in microwave radiation applications. </a:t>
            </a:r>
            <a:endParaRPr lang="en-IN" dirty="0" smtClean="0">
              <a:solidFill>
                <a:srgbClr val="FF0000"/>
              </a:solidFill>
            </a:endParaRPr>
          </a:p>
          <a:p>
            <a:pPr algn="just">
              <a:lnSpc>
                <a:spcPct val="150000"/>
              </a:lnSpc>
            </a:pPr>
            <a:endParaRPr lang="en-IN" sz="200" dirty="0" smtClean="0"/>
          </a:p>
          <a:p>
            <a:pPr marL="285750" indent="-285750" algn="just">
              <a:buFont typeface="Arial" pitchFamily="34" charset="0"/>
              <a:buChar char="•"/>
            </a:pPr>
            <a:r>
              <a:rPr lang="en-IN" dirty="0" smtClean="0"/>
              <a:t>At </a:t>
            </a:r>
            <a:r>
              <a:rPr lang="en-IN" dirty="0"/>
              <a:t>microwave frequencies the physical size of the high gain antenna becomes so small that practically any suitable shaped reflector can produce desired directivity</a:t>
            </a:r>
            <a:r>
              <a:rPr lang="en-IN" dirty="0" smtClean="0"/>
              <a:t>.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IN" dirty="0">
                <a:solidFill>
                  <a:srgbClr val="FF0000"/>
                </a:solidFill>
              </a:rPr>
              <a:t>In reflector antenna, another antenna is required to excite it.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n-IN" dirty="0" smtClean="0"/>
              <a:t>Hence </a:t>
            </a:r>
            <a:r>
              <a:rPr lang="en-IN" dirty="0"/>
              <a:t>the antenna such as dipole, horn, slot which excites the reflector antenna is called </a:t>
            </a:r>
            <a:r>
              <a:rPr lang="en-IN" b="1" dirty="0"/>
              <a:t>primary antenna</a:t>
            </a:r>
            <a:r>
              <a:rPr lang="en-IN" dirty="0"/>
              <a:t>, while the reflector antenna is called </a:t>
            </a:r>
            <a:r>
              <a:rPr lang="en-IN" b="1" dirty="0"/>
              <a:t>secondary antenna</a:t>
            </a:r>
            <a:r>
              <a:rPr lang="en-IN" dirty="0"/>
              <a:t>. </a:t>
            </a:r>
            <a:endParaRPr lang="en-IN" dirty="0" smtClean="0"/>
          </a:p>
          <a:p>
            <a:pPr algn="just"/>
            <a:endParaRPr lang="en-IN" sz="1000" dirty="0" smtClean="0"/>
          </a:p>
          <a:p>
            <a:pPr marL="285750" indent="-285750" algn="just">
              <a:buFont typeface="Arial" pitchFamily="34" charset="0"/>
              <a:buChar char="•"/>
            </a:pPr>
            <a:r>
              <a:rPr lang="en-IN" dirty="0">
                <a:solidFill>
                  <a:srgbClr val="FF0000"/>
                </a:solidFill>
              </a:rPr>
              <a:t>In general, reflector antenna can be represented in any geometrical configuration, but the most commonly used shapes are plane reflector, corner reflector and curved or parabolic reflectors.</a:t>
            </a:r>
          </a:p>
          <a:p>
            <a:pPr algn="just"/>
            <a:endParaRPr lang="en-IN" sz="1000" dirty="0" smtClean="0"/>
          </a:p>
          <a:p>
            <a:pPr marL="285750" indent="-285750" algn="just">
              <a:buFont typeface="Arial" pitchFamily="34" charset="0"/>
              <a:buChar char="•"/>
            </a:pPr>
            <a:r>
              <a:rPr lang="en-IN" dirty="0"/>
              <a:t>Using reflectors, the radiation pattern of a radiating antenna can be </a:t>
            </a:r>
            <a:r>
              <a:rPr lang="en-IN" dirty="0" smtClean="0"/>
              <a:t>modified.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51236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3050" y="542925"/>
            <a:ext cx="6457950" cy="3514725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383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143000" y="175652"/>
            <a:ext cx="4876800" cy="484748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N" dirty="0"/>
              <a:t>Various possible configurations of reflector antennas: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120223"/>
            <a:ext cx="7620000" cy="2387306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2952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016793"/>
            <a:ext cx="7766750" cy="2500312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2085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019174"/>
            <a:ext cx="7686675" cy="249555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798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219200" y="178079"/>
            <a:ext cx="1901931" cy="484748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N" dirty="0"/>
              <a:t>Parabolic reflectors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855593"/>
            <a:ext cx="2181225" cy="346710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841430"/>
            <a:ext cx="2771775" cy="1495425"/>
          </a:xfrm>
          <a:prstGeom prst="rect">
            <a:avLst/>
          </a:prstGeom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0951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429000" y="1657350"/>
            <a:ext cx="28194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600" dirty="0" smtClean="0">
                <a:solidFill>
                  <a:srgbClr val="FF0000"/>
                </a:solidFill>
                <a:latin typeface="Monotype Corsiva" pitchFamily="66" charset="0"/>
              </a:rPr>
              <a:t>Thank you</a:t>
            </a:r>
            <a:endParaRPr lang="en-IN" sz="4600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353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592929"/>
            <a:ext cx="7682619" cy="3348037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9189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19124"/>
            <a:ext cx="7783950" cy="3476626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501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443" y="489238"/>
            <a:ext cx="7753158" cy="3317154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8633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100" y="561975"/>
            <a:ext cx="7810500" cy="3048976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752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33350"/>
            <a:ext cx="7315200" cy="45720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017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8027" y="695324"/>
            <a:ext cx="7817619" cy="314325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7779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490" y="335972"/>
            <a:ext cx="7652475" cy="4140777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1191" y="1227858"/>
            <a:ext cx="3484502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9252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63258" y="66149"/>
            <a:ext cx="852143" cy="905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279" y="123300"/>
            <a:ext cx="2371721" cy="84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794453921"/>
              </p:ext>
            </p:extLst>
          </p:nvPr>
        </p:nvGraphicFramePr>
        <p:xfrm>
          <a:off x="4114800" y="1733550"/>
          <a:ext cx="1752600" cy="3798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245814965"/>
              </p:ext>
            </p:extLst>
          </p:nvPr>
        </p:nvGraphicFramePr>
        <p:xfrm>
          <a:off x="2208892" y="2343150"/>
          <a:ext cx="5624858" cy="137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cxnSp>
        <p:nvCxnSpPr>
          <p:cNvPr id="15" name="Straight Connector 14"/>
          <p:cNvCxnSpPr/>
          <p:nvPr/>
        </p:nvCxnSpPr>
        <p:spPr>
          <a:xfrm>
            <a:off x="1143000" y="1123950"/>
            <a:ext cx="8001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651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371474"/>
            <a:ext cx="7620000" cy="428179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9031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399" y="442702"/>
            <a:ext cx="7618475" cy="3805447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8726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199" y="720436"/>
            <a:ext cx="7722581" cy="2994314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716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599" y="57150"/>
            <a:ext cx="6922261" cy="35052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6455" y="3638550"/>
            <a:ext cx="6908405" cy="1068591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3582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981200" y="1763964"/>
            <a:ext cx="5257801" cy="353943"/>
          </a:xfrm>
          <a:prstGeom prst="rect">
            <a:avLst/>
          </a:prstGeom>
          <a:ln w="28575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IN" dirty="0"/>
              <a:t>Comparison of Far Fields of </a:t>
            </a:r>
            <a:r>
              <a:rPr lang="en-IN" dirty="0" err="1"/>
              <a:t>SmalI</a:t>
            </a:r>
            <a:r>
              <a:rPr lang="en-IN" dirty="0"/>
              <a:t> Loop and Short Dipole</a:t>
            </a:r>
          </a:p>
        </p:txBody>
      </p:sp>
    </p:spTree>
    <p:extLst>
      <p:ext uri="{BB962C8B-B14F-4D97-AF65-F5344CB8AC3E}">
        <p14:creationId xmlns:p14="http://schemas.microsoft.com/office/powerpoint/2010/main" val="1246301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8881" y="1304924"/>
            <a:ext cx="5095875" cy="192405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5355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111183" y="2057400"/>
            <a:ext cx="2921634" cy="353943"/>
          </a:xfrm>
          <a:prstGeom prst="rect">
            <a:avLst/>
          </a:prstGeom>
          <a:ln w="28575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IN" dirty="0"/>
              <a:t>General Case of Loop Antenna</a:t>
            </a:r>
          </a:p>
        </p:txBody>
      </p:sp>
    </p:spTree>
    <p:extLst>
      <p:ext uri="{BB962C8B-B14F-4D97-AF65-F5344CB8AC3E}">
        <p14:creationId xmlns:p14="http://schemas.microsoft.com/office/powerpoint/2010/main" val="4074944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3732" y="57150"/>
            <a:ext cx="5898668" cy="1397531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1581150"/>
            <a:ext cx="2534467" cy="309558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039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491" y="476250"/>
            <a:ext cx="7706678" cy="33147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7615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57150"/>
            <a:ext cx="7239000" cy="2072313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2210392"/>
            <a:ext cx="3429000" cy="2494958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143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998852990"/>
              </p:ext>
            </p:extLst>
          </p:nvPr>
        </p:nvGraphicFramePr>
        <p:xfrm>
          <a:off x="1143000" y="285750"/>
          <a:ext cx="2438400" cy="5042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4094840995"/>
              </p:ext>
            </p:extLst>
          </p:nvPr>
        </p:nvGraphicFramePr>
        <p:xfrm>
          <a:off x="1143001" y="1036204"/>
          <a:ext cx="7391400" cy="31357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8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06" y="2266950"/>
            <a:ext cx="944894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0982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8418" y="257175"/>
            <a:ext cx="7788299" cy="414337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0116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85750"/>
            <a:ext cx="7811503" cy="40386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6298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928686"/>
            <a:ext cx="7863237" cy="26765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9953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199" y="384464"/>
            <a:ext cx="7749309" cy="4168486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9135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124413" y="1880428"/>
            <a:ext cx="2832827" cy="353943"/>
          </a:xfrm>
          <a:prstGeom prst="rect">
            <a:avLst/>
          </a:prstGeom>
          <a:ln w="28575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IN" dirty="0"/>
              <a:t>Radiation Resistance of Loops</a:t>
            </a:r>
          </a:p>
        </p:txBody>
      </p:sp>
    </p:spTree>
    <p:extLst>
      <p:ext uri="{BB962C8B-B14F-4D97-AF65-F5344CB8AC3E}">
        <p14:creationId xmlns:p14="http://schemas.microsoft.com/office/powerpoint/2010/main" val="85320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09550"/>
            <a:ext cx="7848600" cy="2820227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318047"/>
            <a:ext cx="7839075" cy="1036704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1834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760" y="436419"/>
            <a:ext cx="7803840" cy="3691316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7923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76225"/>
            <a:ext cx="7772400" cy="418037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951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61950"/>
            <a:ext cx="7595616" cy="42672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932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199" y="230980"/>
            <a:ext cx="7728567" cy="416957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6040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3048001" y="342900"/>
          <a:ext cx="2971800" cy="5042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89474369"/>
              </p:ext>
            </p:extLst>
          </p:nvPr>
        </p:nvGraphicFramePr>
        <p:xfrm>
          <a:off x="1371600" y="1054952"/>
          <a:ext cx="7391400" cy="16691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542140491"/>
              </p:ext>
            </p:extLst>
          </p:nvPr>
        </p:nvGraphicFramePr>
        <p:xfrm>
          <a:off x="1600200" y="3105150"/>
          <a:ext cx="6858000" cy="11160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sp>
        <p:nvSpPr>
          <p:cNvPr id="13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9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06" y="2266950"/>
            <a:ext cx="944894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43370"/>
            <a:ext cx="7460025" cy="45648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310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61950"/>
            <a:ext cx="7640564" cy="405765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657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09550"/>
            <a:ext cx="7543800" cy="4454099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864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4914" y="286875"/>
            <a:ext cx="7756686" cy="418987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0484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23924"/>
            <a:ext cx="6457950" cy="4581426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9556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520411"/>
            <a:ext cx="7181850" cy="37433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3807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795337"/>
            <a:ext cx="7524750" cy="25241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738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048000" y="1949049"/>
            <a:ext cx="3423181" cy="353943"/>
          </a:xfrm>
          <a:prstGeom prst="rect">
            <a:avLst/>
          </a:prstGeom>
          <a:ln w="28575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IN" dirty="0"/>
              <a:t>Directivity of Circular Loop Antenna</a:t>
            </a:r>
          </a:p>
        </p:txBody>
      </p:sp>
    </p:spTree>
    <p:extLst>
      <p:ext uri="{BB962C8B-B14F-4D97-AF65-F5344CB8AC3E}">
        <p14:creationId xmlns:p14="http://schemas.microsoft.com/office/powerpoint/2010/main" val="4230995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88069"/>
            <a:ext cx="7315200" cy="4441081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9470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742950"/>
            <a:ext cx="7370350" cy="31242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6759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sp>
        <p:nvSpPr>
          <p:cNvPr id="13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9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06" y="2266950"/>
            <a:ext cx="944894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4038600" y="2057400"/>
            <a:ext cx="1399307" cy="353943"/>
          </a:xfrm>
          <a:prstGeom prst="rect">
            <a:avLst/>
          </a:prstGeom>
          <a:ln w="28575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IN" dirty="0" smtClean="0"/>
              <a:t>Introduction 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306613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85750"/>
            <a:ext cx="7625434" cy="42005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8339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85750"/>
            <a:ext cx="7839075" cy="428625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4407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56986"/>
            <a:ext cx="6248400" cy="4549489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0747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57150"/>
            <a:ext cx="6477000" cy="4694339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2008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71450"/>
            <a:ext cx="7391400" cy="968042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714500"/>
            <a:ext cx="5400675" cy="85725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3510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559621"/>
            <a:ext cx="7134225" cy="32861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2405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45484"/>
            <a:ext cx="7546917" cy="7715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586344"/>
            <a:ext cx="6136361" cy="1204913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726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209550"/>
            <a:ext cx="5257800" cy="4467092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222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28600"/>
            <a:ext cx="7542068" cy="74295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595437"/>
            <a:ext cx="5886450" cy="9239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2803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224" y="771524"/>
            <a:ext cx="6842689" cy="27908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0241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143000" y="660797"/>
            <a:ext cx="7848600" cy="615553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IN" dirty="0"/>
              <a:t>A loop antenna is a radio antenna consisting of a loop or coil of wire, tubing, or other electrical conductor usually fed by a balanced source or feeding a balanced load</a:t>
            </a:r>
          </a:p>
        </p:txBody>
      </p:sp>
      <p:pic>
        <p:nvPicPr>
          <p:cNvPr id="1026" name="Picture 2" descr="https://upload.wikimedia.org/wikipedia/commons/thumb/0/01/Loop_antenna.jpg/200px-Loop_antenna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599" y="1859106"/>
            <a:ext cx="2372592" cy="1779444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Loop antenna - Wikipedia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1533525"/>
            <a:ext cx="1905000" cy="2867025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6" descr="Small Loop HF Antenn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4" name="AutoShape 8" descr="Small Loop HF Antenna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1034" name="Picture 10" descr="Small Loop HF Antenna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847228"/>
            <a:ext cx="1791322" cy="1791322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1143000" y="160407"/>
            <a:ext cx="1142999" cy="353943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IN" dirty="0"/>
              <a:t>Definition: </a:t>
            </a:r>
          </a:p>
        </p:txBody>
      </p:sp>
    </p:spTree>
    <p:extLst>
      <p:ext uri="{BB962C8B-B14F-4D97-AF65-F5344CB8AC3E}">
        <p14:creationId xmlns:p14="http://schemas.microsoft.com/office/powerpoint/2010/main" val="2665952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28624"/>
            <a:ext cx="7347201" cy="38957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5400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111" y="200024"/>
            <a:ext cx="7076269" cy="42005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1973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475" y="666750"/>
            <a:ext cx="7832513" cy="33528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4257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625" y="513484"/>
            <a:ext cx="7553515" cy="3582266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5115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Antenna Theory - Horn - Tutorialspoin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3" name="AutoShape 4" descr="Antenna Theory - Horn - Tutorialspoint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504950"/>
            <a:ext cx="2379499" cy="198120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 descr="Horn antenna - Wikipedia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1" y="1530927"/>
            <a:ext cx="2285999" cy="1955223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199" y="1504950"/>
            <a:ext cx="2286001" cy="198120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1295400" y="3714750"/>
            <a:ext cx="7543800" cy="353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dirty="0"/>
              <a:t>The first modern horn antenna </a:t>
            </a:r>
            <a:r>
              <a:rPr lang="en-IN" dirty="0" smtClean="0"/>
              <a:t>was invented by </a:t>
            </a:r>
            <a:r>
              <a:rPr lang="en-IN" dirty="0"/>
              <a:t> Wilmer L. </a:t>
            </a:r>
            <a:r>
              <a:rPr lang="en-IN" dirty="0" smtClean="0"/>
              <a:t>Barrow </a:t>
            </a:r>
            <a:r>
              <a:rPr lang="en-IN" dirty="0"/>
              <a:t>in 1938 </a:t>
            </a:r>
          </a:p>
        </p:txBody>
      </p:sp>
      <p:sp>
        <p:nvSpPr>
          <p:cNvPr id="6" name="Rectangle 5"/>
          <p:cNvSpPr/>
          <p:nvPr/>
        </p:nvSpPr>
        <p:spPr>
          <a:xfrm>
            <a:off x="4038601" y="542925"/>
            <a:ext cx="1492716" cy="353943"/>
          </a:xfrm>
          <a:prstGeom prst="rect">
            <a:avLst/>
          </a:prstGeom>
          <a:ln w="28575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IN" dirty="0"/>
              <a:t>Horn antennas</a:t>
            </a:r>
          </a:p>
        </p:txBody>
      </p:sp>
    </p:spTree>
    <p:extLst>
      <p:ext uri="{BB962C8B-B14F-4D97-AF65-F5344CB8AC3E}">
        <p14:creationId xmlns:p14="http://schemas.microsoft.com/office/powerpoint/2010/main" val="640107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827" y="742950"/>
            <a:ext cx="7838209" cy="79150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111828" y="1885950"/>
            <a:ext cx="7838208" cy="877163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IN" dirty="0"/>
              <a:t>A horn antenna or microwave horn is an antenna that consists of a flaring metal waveguide shaped like a horn to direct radio waves in a beam. Horns are widely used as antennas at UHF and microwave frequencies, above 300 MHz</a:t>
            </a:r>
          </a:p>
        </p:txBody>
      </p:sp>
      <p:sp>
        <p:nvSpPr>
          <p:cNvPr id="3" name="Rectangle 2"/>
          <p:cNvSpPr/>
          <p:nvPr/>
        </p:nvSpPr>
        <p:spPr>
          <a:xfrm>
            <a:off x="1111827" y="3028950"/>
            <a:ext cx="7838209" cy="877163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IN" dirty="0"/>
              <a:t>A horn antenna is used to transmit radio waves from a waveguide (a metal pipe used to carry radio waves) out into space, or collect radio waves into a waveguide for reception.</a:t>
            </a:r>
          </a:p>
        </p:txBody>
      </p:sp>
    </p:spTree>
    <p:extLst>
      <p:ext uri="{BB962C8B-B14F-4D97-AF65-F5344CB8AC3E}">
        <p14:creationId xmlns:p14="http://schemas.microsoft.com/office/powerpoint/2010/main" val="947995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219200" y="57150"/>
            <a:ext cx="1905000" cy="353943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IN" dirty="0"/>
              <a:t>Rectangular Horns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514350"/>
            <a:ext cx="2743200" cy="1971675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7185" y="514350"/>
            <a:ext cx="3312415" cy="1971675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647950"/>
            <a:ext cx="2743200" cy="1999622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7184" y="2647322"/>
            <a:ext cx="3312415" cy="200025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077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1219200" y="57150"/>
            <a:ext cx="1905000" cy="353943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IN" dirty="0" smtClean="0"/>
              <a:t>Circular </a:t>
            </a:r>
            <a:r>
              <a:rPr lang="en-IN" dirty="0"/>
              <a:t>Horns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525" y="623884"/>
            <a:ext cx="2419350" cy="1819351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4617" y="623886"/>
            <a:ext cx="2238375" cy="1819349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525" y="2627656"/>
            <a:ext cx="2419350" cy="190500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4617" y="2627656"/>
            <a:ext cx="2238375" cy="192294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4784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33350"/>
            <a:ext cx="3429000" cy="3676528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33350"/>
            <a:ext cx="2771775" cy="216217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472320"/>
            <a:ext cx="3729939" cy="131863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8815" y="3953846"/>
            <a:ext cx="7532723" cy="737964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2494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6927" y="909637"/>
            <a:ext cx="7688473" cy="2203219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0902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55298"/>
            <a:ext cx="7772399" cy="930552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352550"/>
            <a:ext cx="7763232" cy="297180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4138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210429" y="188982"/>
            <a:ext cx="2942472" cy="353943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IN" dirty="0"/>
              <a:t>The Rectangular Horn Antenna</a:t>
            </a:r>
          </a:p>
        </p:txBody>
      </p:sp>
      <p:sp>
        <p:nvSpPr>
          <p:cNvPr id="3" name="Rectangle 2"/>
          <p:cNvSpPr/>
          <p:nvPr/>
        </p:nvSpPr>
        <p:spPr>
          <a:xfrm>
            <a:off x="1210429" y="666750"/>
            <a:ext cx="4572000" cy="3539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b="1" u="sng" dirty="0"/>
              <a:t>The directivity </a:t>
            </a:r>
            <a:r>
              <a:rPr lang="en-IN" b="1" u="sng" dirty="0" smtClean="0"/>
              <a:t>of </a:t>
            </a:r>
            <a:r>
              <a:rPr lang="en-IN" b="1" u="sng" dirty="0"/>
              <a:t>a horn antenna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429" y="1299352"/>
            <a:ext cx="7704971" cy="2340469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7451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6222" y="885823"/>
            <a:ext cx="7719178" cy="283861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3682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33350"/>
            <a:ext cx="5557838" cy="4563888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3659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361950"/>
            <a:ext cx="6086475" cy="4124325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3188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12854"/>
            <a:ext cx="7620000" cy="1082842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503218"/>
            <a:ext cx="2895600" cy="3104623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7683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482" y="254577"/>
            <a:ext cx="6037118" cy="135187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483" y="1885949"/>
            <a:ext cx="6037118" cy="2710421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1776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942974"/>
            <a:ext cx="6048375" cy="264795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95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289694129"/>
              </p:ext>
            </p:extLst>
          </p:nvPr>
        </p:nvGraphicFramePr>
        <p:xfrm>
          <a:off x="1143000" y="285750"/>
          <a:ext cx="2438400" cy="5042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023238862"/>
              </p:ext>
            </p:extLst>
          </p:nvPr>
        </p:nvGraphicFramePr>
        <p:xfrm>
          <a:off x="1143001" y="1036204"/>
          <a:ext cx="7391400" cy="31357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8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06" y="2266950"/>
            <a:ext cx="944894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4856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3048001" y="342900"/>
          <a:ext cx="2971800" cy="5042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042470737"/>
              </p:ext>
            </p:extLst>
          </p:nvPr>
        </p:nvGraphicFramePr>
        <p:xfrm>
          <a:off x="1371600" y="1054952"/>
          <a:ext cx="7391400" cy="16691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413905150"/>
              </p:ext>
            </p:extLst>
          </p:nvPr>
        </p:nvGraphicFramePr>
        <p:xfrm>
          <a:off x="1600200" y="3105150"/>
          <a:ext cx="6858000" cy="11160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sp>
        <p:nvSpPr>
          <p:cNvPr id="13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9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06" y="2266950"/>
            <a:ext cx="944894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9370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sp>
        <p:nvSpPr>
          <p:cNvPr id="13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9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06" y="2266950"/>
            <a:ext cx="944894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4038600" y="2057400"/>
            <a:ext cx="1593273" cy="353943"/>
          </a:xfrm>
          <a:prstGeom prst="rect">
            <a:avLst/>
          </a:prstGeom>
          <a:ln w="28575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IN" dirty="0"/>
              <a:t>Helical Antenna</a:t>
            </a:r>
            <a:r>
              <a:rPr lang="en-IN" dirty="0" smtClean="0"/>
              <a:t> 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61995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148228"/>
            <a:ext cx="7772400" cy="1957021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7437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219200" y="232501"/>
            <a:ext cx="7696200" cy="615553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IN" dirty="0"/>
              <a:t>A helical antenna is an antenna consisting of one or more conducting wires wound in the form of a </a:t>
            </a:r>
            <a:r>
              <a:rPr lang="en-IN" dirty="0" smtClean="0"/>
              <a:t>helix.</a:t>
            </a:r>
            <a:endParaRPr lang="en-IN" dirty="0"/>
          </a:p>
        </p:txBody>
      </p:sp>
      <p:sp>
        <p:nvSpPr>
          <p:cNvPr id="3" name="AutoShape 2" descr="Helical antenna - Wikiped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432889"/>
            <a:ext cx="1847850" cy="2466975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4382" y="1432889"/>
            <a:ext cx="2561485" cy="2466975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AutoShape 6" descr="Helical (Helix) Antenna Design. The helix antenna is a travelling wave… |  by Anil Pandey | Medium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61840" y="1431157"/>
            <a:ext cx="2553560" cy="2468707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7459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279072"/>
            <a:ext cx="2623096" cy="1927188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9771" y="1124443"/>
            <a:ext cx="2065886" cy="2466975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98925"/>
            <a:ext cx="2623096" cy="1687025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133350"/>
            <a:ext cx="2362200" cy="1811428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301260"/>
            <a:ext cx="2362200" cy="190500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177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950" y="971550"/>
            <a:ext cx="7853650" cy="2431257"/>
          </a:xfrm>
          <a:prstGeom prst="rect">
            <a:avLst/>
          </a:prstGeom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1137950" y="226463"/>
            <a:ext cx="3048000" cy="353943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IN" dirty="0" smtClean="0"/>
              <a:t>Introduction to Helical Antenna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685278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3810000" y="2057399"/>
            <a:ext cx="2438400" cy="353943"/>
          </a:xfrm>
          <a:prstGeom prst="rect">
            <a:avLst/>
          </a:prstGeom>
          <a:ln w="28575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IN" dirty="0" smtClean="0"/>
              <a:t>Modes of Helical </a:t>
            </a:r>
            <a:r>
              <a:rPr lang="en-IN" dirty="0"/>
              <a:t>Antenna</a:t>
            </a:r>
            <a:r>
              <a:rPr lang="en-IN" dirty="0" smtClean="0"/>
              <a:t> 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179322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41529"/>
            <a:ext cx="7696200" cy="2360472"/>
          </a:xfrm>
          <a:prstGeom prst="rect">
            <a:avLst/>
          </a:prstGeom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399" y="2647950"/>
            <a:ext cx="4298701" cy="205740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2585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590800" y="2040836"/>
            <a:ext cx="4465838" cy="353943"/>
          </a:xfrm>
          <a:prstGeom prst="rect">
            <a:avLst/>
          </a:prstGeom>
          <a:ln w="28575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IN" dirty="0"/>
              <a:t>Helical Antenna Structure and Helical Geometry</a:t>
            </a:r>
          </a:p>
        </p:txBody>
      </p:sp>
    </p:spTree>
    <p:extLst>
      <p:ext uri="{BB962C8B-B14F-4D97-AF65-F5344CB8AC3E}">
        <p14:creationId xmlns:p14="http://schemas.microsoft.com/office/powerpoint/2010/main" val="344214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223629"/>
            <a:ext cx="3048000" cy="4324649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1195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219200" y="57150"/>
            <a:ext cx="1762085" cy="353943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IN" dirty="0"/>
              <a:t>Helical Geometry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514350"/>
            <a:ext cx="4589559" cy="1839361"/>
          </a:xfrm>
          <a:prstGeom prst="rect">
            <a:avLst/>
          </a:prstGeom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495550"/>
            <a:ext cx="3263389" cy="2023749"/>
          </a:xfrm>
          <a:prstGeom prst="rect">
            <a:avLst/>
          </a:prstGeom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495550"/>
            <a:ext cx="4175127" cy="2024577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7111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947736"/>
            <a:ext cx="5457825" cy="2638425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1844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09550"/>
            <a:ext cx="7431085" cy="2105853"/>
          </a:xfrm>
          <a:prstGeom prst="rect">
            <a:avLst/>
          </a:prstGeom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2481901"/>
            <a:ext cx="4224188" cy="204206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869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537" y="130382"/>
            <a:ext cx="7775863" cy="764968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0326" y="1154571"/>
            <a:ext cx="4638675" cy="2560179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537" y="3960345"/>
            <a:ext cx="7775863" cy="66880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637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199" y="438150"/>
            <a:ext cx="7696201" cy="3960256"/>
          </a:xfrm>
          <a:prstGeom prst="rect">
            <a:avLst/>
          </a:prstGeom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1717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999" y="238748"/>
            <a:ext cx="7856465" cy="2180602"/>
          </a:xfrm>
          <a:prstGeom prst="rect">
            <a:avLst/>
          </a:prstGeom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251" y="2800350"/>
            <a:ext cx="7843213" cy="1149302"/>
          </a:xfrm>
          <a:prstGeom prst="rect">
            <a:avLst/>
          </a:prstGeom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608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143000" y="57150"/>
            <a:ext cx="4096955" cy="353943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IN" dirty="0"/>
              <a:t>Normal or Perpendicular Mode of Radiation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374" y="485775"/>
            <a:ext cx="7700486" cy="1952003"/>
          </a:xfrm>
          <a:prstGeom prst="rect">
            <a:avLst/>
          </a:prstGeom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571750"/>
            <a:ext cx="3352800" cy="208280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3129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9322" y="461961"/>
            <a:ext cx="7673185" cy="3609975"/>
          </a:xfrm>
          <a:prstGeom prst="rect">
            <a:avLst/>
          </a:prstGeom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7111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251" y="209549"/>
            <a:ext cx="7835349" cy="4076929"/>
          </a:xfrm>
          <a:prstGeom prst="rect">
            <a:avLst/>
          </a:prstGeom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1115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24843"/>
            <a:ext cx="7596938" cy="4084211"/>
          </a:xfrm>
          <a:prstGeom prst="rect">
            <a:avLst/>
          </a:prstGeom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8952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591" y="182841"/>
            <a:ext cx="6781800" cy="4432268"/>
          </a:xfrm>
          <a:prstGeom prst="rect">
            <a:avLst/>
          </a:prstGeom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710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541683"/>
            <a:ext cx="7686675" cy="2524125"/>
          </a:xfrm>
          <a:prstGeom prst="rect">
            <a:avLst/>
          </a:prstGeom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6687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143000" y="133350"/>
            <a:ext cx="3371885" cy="353943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IN" dirty="0"/>
              <a:t>Axial or End Fire Mode of Radiation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655275"/>
            <a:ext cx="7822095" cy="1687875"/>
          </a:xfrm>
          <a:prstGeom prst="rect">
            <a:avLst/>
          </a:prstGeom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3493" y="2495550"/>
            <a:ext cx="3324225" cy="224790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9453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209550"/>
            <a:ext cx="4419600" cy="3564745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1143000" y="3943350"/>
            <a:ext cx="7924800" cy="615553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IN" dirty="0"/>
              <a:t>For the axial mode, the radiation pitch angle α varies from12° to 18°. The optimum pitch angle is 14°.</a:t>
            </a:r>
          </a:p>
        </p:txBody>
      </p:sp>
    </p:spTree>
    <p:extLst>
      <p:ext uri="{BB962C8B-B14F-4D97-AF65-F5344CB8AC3E}">
        <p14:creationId xmlns:p14="http://schemas.microsoft.com/office/powerpoint/2010/main" val="1123617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28421</TotalTime>
  <Words>2581</Words>
  <Application>Microsoft Office PowerPoint</Application>
  <PresentationFormat>On-screen Show (16:9)</PresentationFormat>
  <Paragraphs>449</Paragraphs>
  <Slides>124</Slides>
  <Notes>124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124</vt:i4>
      </vt:variant>
    </vt:vector>
  </HeadingPairs>
  <TitlesOfParts>
    <vt:vector size="125" baseType="lpstr">
      <vt:lpstr>Solstice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GURUPRASAD KN</dc:creator>
  <cp:lastModifiedBy>Lenovo</cp:lastModifiedBy>
  <cp:revision>699</cp:revision>
  <dcterms:created xsi:type="dcterms:W3CDTF">2006-08-16T00:00:00Z</dcterms:created>
  <dcterms:modified xsi:type="dcterms:W3CDTF">2025-08-13T09:49:12Z</dcterms:modified>
</cp:coreProperties>
</file>